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166" r:id="rId1"/>
    <p:sldMasterId id="2147484180" r:id="rId2"/>
  </p:sldMasterIdLst>
  <p:notesMasterIdLst>
    <p:notesMasterId r:id="rId42"/>
  </p:notesMasterIdLst>
  <p:handoutMasterIdLst>
    <p:handoutMasterId r:id="rId43"/>
  </p:handoutMasterIdLst>
  <p:sldIdLst>
    <p:sldId id="6920" r:id="rId3"/>
    <p:sldId id="5884" r:id="rId4"/>
    <p:sldId id="6790" r:id="rId5"/>
    <p:sldId id="6785" r:id="rId6"/>
    <p:sldId id="6898" r:id="rId7"/>
    <p:sldId id="6893" r:id="rId8"/>
    <p:sldId id="6894" r:id="rId9"/>
    <p:sldId id="6895" r:id="rId10"/>
    <p:sldId id="6904" r:id="rId11"/>
    <p:sldId id="5877" r:id="rId12"/>
    <p:sldId id="5878" r:id="rId13"/>
    <p:sldId id="5411" r:id="rId14"/>
    <p:sldId id="5412" r:id="rId15"/>
    <p:sldId id="5413" r:id="rId16"/>
    <p:sldId id="5648" r:id="rId17"/>
    <p:sldId id="6754" r:id="rId18"/>
    <p:sldId id="6890" r:id="rId19"/>
    <p:sldId id="5912" r:id="rId20"/>
    <p:sldId id="5897" r:id="rId21"/>
    <p:sldId id="6181" r:id="rId22"/>
    <p:sldId id="5688" r:id="rId23"/>
    <p:sldId id="6942" r:id="rId24"/>
    <p:sldId id="6908" r:id="rId25"/>
    <p:sldId id="6921" r:id="rId26"/>
    <p:sldId id="6992" r:id="rId27"/>
    <p:sldId id="6990" r:id="rId28"/>
    <p:sldId id="6991" r:id="rId29"/>
    <p:sldId id="6993" r:id="rId30"/>
    <p:sldId id="6949" r:id="rId31"/>
    <p:sldId id="6944" r:id="rId32"/>
    <p:sldId id="6945" r:id="rId33"/>
    <p:sldId id="6946" r:id="rId34"/>
    <p:sldId id="6947" r:id="rId35"/>
    <p:sldId id="6948" r:id="rId36"/>
    <p:sldId id="6205" r:id="rId37"/>
    <p:sldId id="6989" r:id="rId38"/>
    <p:sldId id="6994" r:id="rId39"/>
    <p:sldId id="6979" r:id="rId40"/>
    <p:sldId id="6995" r:id="rId41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entury Gothic Pro" panose="020B0502020202020204" pitchFamily="34" charset="0"/>
      <p:regular r:id="rId48"/>
      <p:bold r:id="rId49"/>
      <p:italic r:id="rId50"/>
      <p:boldItalic r:id="rId51"/>
    </p:embeddedFont>
    <p:embeddedFont>
      <p:font typeface="Montserrat ExtraBold" pitchFamily="2" charset="77"/>
      <p:bold r:id="rId52"/>
      <p:italic r:id="rId53"/>
      <p:boldItalic r:id="rId54"/>
    </p:embeddedFont>
    <p:embeddedFont>
      <p:font typeface="Tw Cen MT" panose="020B0602020104020603" pitchFamily="34" charset="77"/>
      <p:regular r:id="rId55"/>
      <p:bold r:id="rId56"/>
      <p:italic r:id="rId57"/>
      <p:boldItalic r:id="rId58"/>
    </p:embeddedFont>
    <p:embeddedFont>
      <p:font typeface="Wingdings 2" pitchFamily="2" charset="2"/>
      <p:regular r:id="rId5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0FDFF"/>
    <a:srgbClr val="00FA00"/>
    <a:srgbClr val="0432FF"/>
    <a:srgbClr val="FFFFFF"/>
    <a:srgbClr val="7B0C00"/>
    <a:srgbClr val="0000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8AE135-873E-164A-BA12-0D00A0EC0220}" v="154" dt="2019-12-20T15:51:28.0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23" autoAdjust="0"/>
    <p:restoredTop sz="94828" autoAdjust="0"/>
  </p:normalViewPr>
  <p:slideViewPr>
    <p:cSldViewPr>
      <p:cViewPr varScale="1">
        <p:scale>
          <a:sx n="109" d="100"/>
          <a:sy n="109" d="100"/>
        </p:scale>
        <p:origin x="200" y="648"/>
      </p:cViewPr>
      <p:guideLst>
        <p:guide orient="horz" pos="2160"/>
        <p:guide pos="36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Begley" userId="01e39e7728c7add5" providerId="LiveId" clId="{31B02324-0CA8-8F48-9393-E59982849762}"/>
    <pc:docChg chg="undo custSel addSld delSld modSld">
      <pc:chgData name="Ryan Begley" userId="01e39e7728c7add5" providerId="LiveId" clId="{31B02324-0CA8-8F48-9393-E59982849762}" dt="2019-12-01T13:38:53.189" v="911" actId="478"/>
      <pc:docMkLst>
        <pc:docMk/>
      </pc:docMkLst>
      <pc:sldChg chg="addSp delSp modSp setBg">
        <pc:chgData name="Ryan Begley" userId="01e39e7728c7add5" providerId="LiveId" clId="{31B02324-0CA8-8F48-9393-E59982849762}" dt="2019-12-01T13:38:53.189" v="911" actId="478"/>
        <pc:sldMkLst>
          <pc:docMk/>
          <pc:sldMk cId="3729263306" sldId="5411"/>
        </pc:sldMkLst>
        <pc:spChg chg="add mod">
          <ac:chgData name="Ryan Begley" userId="01e39e7728c7add5" providerId="LiveId" clId="{31B02324-0CA8-8F48-9393-E59982849762}" dt="2019-12-01T13:38:53.189" v="911" actId="478"/>
          <ac:spMkLst>
            <pc:docMk/>
            <pc:sldMk cId="3729263306" sldId="5411"/>
            <ac:spMk id="2" creationId="{00CF4016-9234-754D-A509-DF0169C9D898}"/>
          </ac:spMkLst>
        </pc:spChg>
        <pc:spChg chg="mod">
          <ac:chgData name="Ryan Begley" userId="01e39e7728c7add5" providerId="LiveId" clId="{31B02324-0CA8-8F48-9393-E59982849762}" dt="2019-12-01T12:51:17.642" v="199" actId="14838"/>
          <ac:spMkLst>
            <pc:docMk/>
            <pc:sldMk cId="3729263306" sldId="5411"/>
            <ac:spMk id="7" creationId="{511E27AE-144E-044A-A48A-3C5A1C01CEB7}"/>
          </ac:spMkLst>
        </pc:spChg>
        <pc:spChg chg="del">
          <ac:chgData name="Ryan Begley" userId="01e39e7728c7add5" providerId="LiveId" clId="{31B02324-0CA8-8F48-9393-E59982849762}" dt="2019-12-01T13:38:53.189" v="911" actId="478"/>
          <ac:spMkLst>
            <pc:docMk/>
            <pc:sldMk cId="3729263306" sldId="5411"/>
            <ac:spMk id="10" creationId="{4BDBB612-25CD-B54D-85F4-37CEAE7C9F82}"/>
          </ac:spMkLst>
        </pc:spChg>
      </pc:sldChg>
      <pc:sldChg chg="addSp delSp modSp setBg">
        <pc:chgData name="Ryan Begley" userId="01e39e7728c7add5" providerId="LiveId" clId="{31B02324-0CA8-8F48-9393-E59982849762}" dt="2019-12-01T13:09:03.317" v="590" actId="13926"/>
        <pc:sldMkLst>
          <pc:docMk/>
          <pc:sldMk cId="983578557" sldId="5412"/>
        </pc:sldMkLst>
        <pc:spChg chg="add mod">
          <ac:chgData name="Ryan Begley" userId="01e39e7728c7add5" providerId="LiveId" clId="{31B02324-0CA8-8F48-9393-E59982849762}" dt="2019-12-01T12:47:55.722" v="130" actId="478"/>
          <ac:spMkLst>
            <pc:docMk/>
            <pc:sldMk cId="983578557" sldId="5412"/>
            <ac:spMk id="2" creationId="{64AD51BC-98DD-A848-B625-5FBA2B2056B3}"/>
          </ac:spMkLst>
        </pc:spChg>
        <pc:spChg chg="mod">
          <ac:chgData name="Ryan Begley" userId="01e39e7728c7add5" providerId="LiveId" clId="{31B02324-0CA8-8F48-9393-E59982849762}" dt="2019-12-01T13:09:03.317" v="590" actId="13926"/>
          <ac:spMkLst>
            <pc:docMk/>
            <pc:sldMk cId="983578557" sldId="5412"/>
            <ac:spMk id="7" creationId="{46C16238-74AA-B947-B36D-3E2591191966}"/>
          </ac:spMkLst>
        </pc:spChg>
        <pc:spChg chg="del">
          <ac:chgData name="Ryan Begley" userId="01e39e7728c7add5" providerId="LiveId" clId="{31B02324-0CA8-8F48-9393-E59982849762}" dt="2019-12-01T12:47:55.722" v="130" actId="478"/>
          <ac:spMkLst>
            <pc:docMk/>
            <pc:sldMk cId="983578557" sldId="5412"/>
            <ac:spMk id="10" creationId="{AA0F18CF-80C6-A34B-8CF1-38A8B541B407}"/>
          </ac:spMkLst>
        </pc:spChg>
      </pc:sldChg>
      <pc:sldChg chg="addSp delSp modSp setBg">
        <pc:chgData name="Ryan Begley" userId="01e39e7728c7add5" providerId="LiveId" clId="{31B02324-0CA8-8F48-9393-E59982849762}" dt="2019-12-01T13:09:04.628" v="593" actId="14838"/>
        <pc:sldMkLst>
          <pc:docMk/>
          <pc:sldMk cId="2242661347" sldId="5413"/>
        </pc:sldMkLst>
        <pc:spChg chg="add mod">
          <ac:chgData name="Ryan Begley" userId="01e39e7728c7add5" providerId="LiveId" clId="{31B02324-0CA8-8F48-9393-E59982849762}" dt="2019-12-01T13:07:52.454" v="575" actId="478"/>
          <ac:spMkLst>
            <pc:docMk/>
            <pc:sldMk cId="2242661347" sldId="5413"/>
            <ac:spMk id="2" creationId="{81527FC3-5E98-5E47-9967-8C2CDD0502A9}"/>
          </ac:spMkLst>
        </pc:spChg>
        <pc:spChg chg="mod">
          <ac:chgData name="Ryan Begley" userId="01e39e7728c7add5" providerId="LiveId" clId="{31B02324-0CA8-8F48-9393-E59982849762}" dt="2019-12-01T13:09:04.628" v="593" actId="14838"/>
          <ac:spMkLst>
            <pc:docMk/>
            <pc:sldMk cId="2242661347" sldId="5413"/>
            <ac:spMk id="7" creationId="{EC8DC998-4AE9-164D-957E-88E3A5486D94}"/>
          </ac:spMkLst>
        </pc:spChg>
        <pc:spChg chg="del">
          <ac:chgData name="Ryan Begley" userId="01e39e7728c7add5" providerId="LiveId" clId="{31B02324-0CA8-8F48-9393-E59982849762}" dt="2019-12-01T13:07:52.454" v="575" actId="478"/>
          <ac:spMkLst>
            <pc:docMk/>
            <pc:sldMk cId="2242661347" sldId="5413"/>
            <ac:spMk id="10" creationId="{A05A9D0B-6DDB-9644-944F-EA9D2E7DE431}"/>
          </ac:spMkLst>
        </pc:spChg>
      </pc:sldChg>
      <pc:sldChg chg="addSp delSp modSp setBg">
        <pc:chgData name="Ryan Begley" userId="01e39e7728c7add5" providerId="LiveId" clId="{31B02324-0CA8-8F48-9393-E59982849762}" dt="2019-12-01T13:05:44.939" v="496" actId="478"/>
        <pc:sldMkLst>
          <pc:docMk/>
          <pc:sldMk cId="1420331887" sldId="5688"/>
        </pc:sldMkLst>
        <pc:spChg chg="add mod">
          <ac:chgData name="Ryan Begley" userId="01e39e7728c7add5" providerId="LiveId" clId="{31B02324-0CA8-8F48-9393-E59982849762}" dt="2019-12-01T13:05:44.939" v="496" actId="478"/>
          <ac:spMkLst>
            <pc:docMk/>
            <pc:sldMk cId="1420331887" sldId="5688"/>
            <ac:spMk id="2" creationId="{2A325362-D5DD-DA48-934B-30E18FB165F2}"/>
          </ac:spMkLst>
        </pc:spChg>
        <pc:spChg chg="del">
          <ac:chgData name="Ryan Begley" userId="01e39e7728c7add5" providerId="LiveId" clId="{31B02324-0CA8-8F48-9393-E59982849762}" dt="2019-12-01T13:05:44.939" v="496" actId="478"/>
          <ac:spMkLst>
            <pc:docMk/>
            <pc:sldMk cId="1420331887" sldId="5688"/>
            <ac:spMk id="16" creationId="{8780F250-3DD9-6348-BBE8-00CBA815A053}"/>
          </ac:spMkLst>
        </pc:spChg>
      </pc:sldChg>
      <pc:sldChg chg="modSp">
        <pc:chgData name="Ryan Begley" userId="01e39e7728c7add5" providerId="LiveId" clId="{31B02324-0CA8-8F48-9393-E59982849762}" dt="2019-12-01T12:40:35.625" v="87" actId="14100"/>
        <pc:sldMkLst>
          <pc:docMk/>
          <pc:sldMk cId="1715989844" sldId="5878"/>
        </pc:sldMkLst>
        <pc:picChg chg="mod">
          <ac:chgData name="Ryan Begley" userId="01e39e7728c7add5" providerId="LiveId" clId="{31B02324-0CA8-8F48-9393-E59982849762}" dt="2019-12-01T12:40:35.625" v="87" actId="14100"/>
          <ac:picMkLst>
            <pc:docMk/>
            <pc:sldMk cId="1715989844" sldId="5878"/>
            <ac:picMk id="9" creationId="{FD759D4E-3DEC-6B43-8B4E-0D19459C6C50}"/>
          </ac:picMkLst>
        </pc:picChg>
      </pc:sldChg>
      <pc:sldChg chg="modSp">
        <pc:chgData name="Ryan Begley" userId="01e39e7728c7add5" providerId="LiveId" clId="{31B02324-0CA8-8F48-9393-E59982849762}" dt="2019-12-01T13:01:47.780" v="476" actId="20577"/>
        <pc:sldMkLst>
          <pc:docMk/>
          <pc:sldMk cId="1294216449" sldId="6181"/>
        </pc:sldMkLst>
        <pc:spChg chg="mod">
          <ac:chgData name="Ryan Begley" userId="01e39e7728c7add5" providerId="LiveId" clId="{31B02324-0CA8-8F48-9393-E59982849762}" dt="2019-12-01T13:01:47.780" v="476" actId="20577"/>
          <ac:spMkLst>
            <pc:docMk/>
            <pc:sldMk cId="1294216449" sldId="6181"/>
            <ac:spMk id="5" creationId="{FDF3053D-2B94-B84A-8DEA-930ACEFA5677}"/>
          </ac:spMkLst>
        </pc:spChg>
      </pc:sldChg>
      <pc:sldChg chg="addSp delSp modSp add">
        <pc:chgData name="Ryan Begley" userId="01e39e7728c7add5" providerId="LiveId" clId="{31B02324-0CA8-8F48-9393-E59982849762}" dt="2019-12-01T13:31:01.966" v="830" actId="1076"/>
        <pc:sldMkLst>
          <pc:docMk/>
          <pc:sldMk cId="1415608489" sldId="6205"/>
        </pc:sldMkLst>
        <pc:spChg chg="add mod">
          <ac:chgData name="Ryan Begley" userId="01e39e7728c7add5" providerId="LiveId" clId="{31B02324-0CA8-8F48-9393-E59982849762}" dt="2019-12-01T13:22:01.825" v="663" actId="207"/>
          <ac:spMkLst>
            <pc:docMk/>
            <pc:sldMk cId="1415608489" sldId="6205"/>
            <ac:spMk id="2" creationId="{B21FC4CF-AC3B-964A-828D-FB4D42FF1BDD}"/>
          </ac:spMkLst>
        </pc:spChg>
        <pc:spChg chg="mod">
          <ac:chgData name="Ryan Begley" userId="01e39e7728c7add5" providerId="LiveId" clId="{31B02324-0CA8-8F48-9393-E59982849762}" dt="2019-12-01T13:19:45.492" v="646" actId="207"/>
          <ac:spMkLst>
            <pc:docMk/>
            <pc:sldMk cId="1415608489" sldId="6205"/>
            <ac:spMk id="3" creationId="{7356D59D-07A5-A649-9D51-67CA2177833F}"/>
          </ac:spMkLst>
        </pc:spChg>
        <pc:spChg chg="del mod">
          <ac:chgData name="Ryan Begley" userId="01e39e7728c7add5" providerId="LiveId" clId="{31B02324-0CA8-8F48-9393-E59982849762}" dt="2019-12-01T13:21:52.992" v="661" actId="478"/>
          <ac:spMkLst>
            <pc:docMk/>
            <pc:sldMk cId="1415608489" sldId="6205"/>
            <ac:spMk id="4" creationId="{86F6EF04-0266-2440-B1A0-CF72B86821F9}"/>
          </ac:spMkLst>
        </pc:spChg>
        <pc:spChg chg="mod">
          <ac:chgData name="Ryan Begley" userId="01e39e7728c7add5" providerId="LiveId" clId="{31B02324-0CA8-8F48-9393-E59982849762}" dt="2019-12-01T13:30:03.219" v="822" actId="12788"/>
          <ac:spMkLst>
            <pc:docMk/>
            <pc:sldMk cId="1415608489" sldId="6205"/>
            <ac:spMk id="10" creationId="{22953517-8137-554F-A89A-68557E0833F5}"/>
          </ac:spMkLst>
        </pc:spChg>
        <pc:spChg chg="mod">
          <ac:chgData name="Ryan Begley" userId="01e39e7728c7add5" providerId="LiveId" clId="{31B02324-0CA8-8F48-9393-E59982849762}" dt="2019-12-01T13:31:01.966" v="830" actId="1076"/>
          <ac:spMkLst>
            <pc:docMk/>
            <pc:sldMk cId="1415608489" sldId="6205"/>
            <ac:spMk id="11" creationId="{D75B5574-A260-4641-973B-AF7416B36692}"/>
          </ac:spMkLst>
        </pc:spChg>
        <pc:spChg chg="mod">
          <ac:chgData name="Ryan Begley" userId="01e39e7728c7add5" providerId="LiveId" clId="{31B02324-0CA8-8F48-9393-E59982849762}" dt="2019-12-01T13:31:00.838" v="828" actId="1076"/>
          <ac:spMkLst>
            <pc:docMk/>
            <pc:sldMk cId="1415608489" sldId="6205"/>
            <ac:spMk id="12" creationId="{25AD3339-33E9-F74C-8A37-54D30DE53BB5}"/>
          </ac:spMkLst>
        </pc:spChg>
        <pc:picChg chg="mod">
          <ac:chgData name="Ryan Begley" userId="01e39e7728c7add5" providerId="LiveId" clId="{31B02324-0CA8-8F48-9393-E59982849762}" dt="2019-12-01T13:29:33.912" v="814" actId="14100"/>
          <ac:picMkLst>
            <pc:docMk/>
            <pc:sldMk cId="1415608489" sldId="6205"/>
            <ac:picMk id="6" creationId="{E9B3DE5F-8758-CD46-A1B4-EA63066F1108}"/>
          </ac:picMkLst>
        </pc:picChg>
        <pc:picChg chg="mod">
          <ac:chgData name="Ryan Begley" userId="01e39e7728c7add5" providerId="LiveId" clId="{31B02324-0CA8-8F48-9393-E59982849762}" dt="2019-12-01T13:29:35.263" v="816" actId="14100"/>
          <ac:picMkLst>
            <pc:docMk/>
            <pc:sldMk cId="1415608489" sldId="6205"/>
            <ac:picMk id="7" creationId="{91E5955E-18EF-604A-A31C-D8A1322C78FC}"/>
          </ac:picMkLst>
        </pc:picChg>
      </pc:sldChg>
    </pc:docChg>
  </pc:docChgLst>
  <pc:docChgLst>
    <pc:chgData name="Ryan Begley" userId="01e39e7728c7add5" providerId="LiveId" clId="{8A275F14-7088-694C-B3E6-D29ACD62E2C8}"/>
    <pc:docChg chg="undo custSel addSld delSld modSld sldOrd">
      <pc:chgData name="Ryan Begley" userId="01e39e7728c7add5" providerId="LiveId" clId="{8A275F14-7088-694C-B3E6-D29ACD62E2C8}" dt="2019-09-27T23:54:52.342" v="2434" actId="20577"/>
      <pc:docMkLst>
        <pc:docMk/>
      </pc:docMkLst>
      <pc:sldChg chg="addSp delSp modSp">
        <pc:chgData name="Ryan Begley" userId="01e39e7728c7add5" providerId="LiveId" clId="{8A275F14-7088-694C-B3E6-D29ACD62E2C8}" dt="2019-09-27T22:51:07.127" v="289" actId="14100"/>
        <pc:sldMkLst>
          <pc:docMk/>
          <pc:sldMk cId="1715989844" sldId="5878"/>
        </pc:sldMkLst>
        <pc:spChg chg="add del mod">
          <ac:chgData name="Ryan Begley" userId="01e39e7728c7add5" providerId="LiveId" clId="{8A275F14-7088-694C-B3E6-D29ACD62E2C8}" dt="2019-09-27T22:50:32.040" v="281" actId="931"/>
          <ac:spMkLst>
            <pc:docMk/>
            <pc:sldMk cId="1715989844" sldId="5878"/>
            <ac:spMk id="3" creationId="{03974189-98A6-A645-B560-D6D62D7824B7}"/>
          </ac:spMkLst>
        </pc:spChg>
        <pc:picChg chg="del">
          <ac:chgData name="Ryan Begley" userId="01e39e7728c7add5" providerId="LiveId" clId="{8A275F14-7088-694C-B3E6-D29ACD62E2C8}" dt="2019-09-27T22:50:11.394" v="279" actId="478"/>
          <ac:picMkLst>
            <pc:docMk/>
            <pc:sldMk cId="1715989844" sldId="5878"/>
            <ac:picMk id="7" creationId="{F7DCA8FB-7BF1-3E44-BC35-902879449233}"/>
          </ac:picMkLst>
        </pc:picChg>
        <pc:picChg chg="add mod">
          <ac:chgData name="Ryan Begley" userId="01e39e7728c7add5" providerId="LiveId" clId="{8A275F14-7088-694C-B3E6-D29ACD62E2C8}" dt="2019-09-27T22:51:07.127" v="289" actId="14100"/>
          <ac:picMkLst>
            <pc:docMk/>
            <pc:sldMk cId="1715989844" sldId="5878"/>
            <ac:picMk id="9" creationId="{FD759D4E-3DEC-6B43-8B4E-0D19459C6C50}"/>
          </ac:picMkLst>
        </pc:picChg>
      </pc:sldChg>
    </pc:docChg>
  </pc:docChgLst>
  <pc:docChgLst>
    <pc:chgData name="Ryan Begley" userId="01e39e7728c7add5" providerId="LiveId" clId="{E28B3F2C-98BA-1D43-B377-DAFA5805001F}"/>
    <pc:docChg chg="undo custSel addSld delSld modSld sldOrd">
      <pc:chgData name="Ryan Begley" userId="01e39e7728c7add5" providerId="LiveId" clId="{E28B3F2C-98BA-1D43-B377-DAFA5805001F}" dt="2019-11-08T11:18:41.876" v="1940"/>
      <pc:docMkLst>
        <pc:docMk/>
      </pc:docMkLst>
      <pc:sldChg chg="addSp delSp modSp">
        <pc:chgData name="Ryan Begley" userId="01e39e7728c7add5" providerId="LiveId" clId="{E28B3F2C-98BA-1D43-B377-DAFA5805001F}" dt="2019-11-08T09:08:06.304" v="217" actId="207"/>
        <pc:sldMkLst>
          <pc:docMk/>
          <pc:sldMk cId="3729263306" sldId="5411"/>
        </pc:sldMkLst>
        <pc:spChg chg="add del mod">
          <ac:chgData name="Ryan Begley" userId="01e39e7728c7add5" providerId="LiveId" clId="{E28B3F2C-98BA-1D43-B377-DAFA5805001F}" dt="2019-11-08T09:07:56.451" v="212"/>
          <ac:spMkLst>
            <pc:docMk/>
            <pc:sldMk cId="3729263306" sldId="5411"/>
            <ac:spMk id="2" creationId="{9CAA6924-BE3B-8D4B-819F-EE643A0CACC6}"/>
          </ac:spMkLst>
        </pc:spChg>
        <pc:spChg chg="add del mod">
          <ac:chgData name="Ryan Begley" userId="01e39e7728c7add5" providerId="LiveId" clId="{E28B3F2C-98BA-1D43-B377-DAFA5805001F}" dt="2019-11-08T09:07:56.451" v="212"/>
          <ac:spMkLst>
            <pc:docMk/>
            <pc:sldMk cId="3729263306" sldId="5411"/>
            <ac:spMk id="3" creationId="{431A150F-9517-0F42-9360-501E3CADE439}"/>
          </ac:spMkLst>
        </pc:spChg>
        <pc:spChg chg="add del mod">
          <ac:chgData name="Ryan Begley" userId="01e39e7728c7add5" providerId="LiveId" clId="{E28B3F2C-98BA-1D43-B377-DAFA5805001F}" dt="2019-11-08T09:07:56.451" v="212"/>
          <ac:spMkLst>
            <pc:docMk/>
            <pc:sldMk cId="3729263306" sldId="5411"/>
            <ac:spMk id="4" creationId="{115CF353-0CA4-2247-BFE9-EE03F3B59972}"/>
          </ac:spMkLst>
        </pc:spChg>
        <pc:spChg chg="add del mod">
          <ac:chgData name="Ryan Begley" userId="01e39e7728c7add5" providerId="LiveId" clId="{E28B3F2C-98BA-1D43-B377-DAFA5805001F}" dt="2019-11-08T09:07:56.451" v="212"/>
          <ac:spMkLst>
            <pc:docMk/>
            <pc:sldMk cId="3729263306" sldId="5411"/>
            <ac:spMk id="5" creationId="{B84AA4BC-1155-644F-8337-2F032E2BC97F}"/>
          </ac:spMkLst>
        </pc:spChg>
        <pc:spChg chg="add del mod">
          <ac:chgData name="Ryan Begley" userId="01e39e7728c7add5" providerId="LiveId" clId="{E28B3F2C-98BA-1D43-B377-DAFA5805001F}" dt="2019-11-08T09:07:56.451" v="212"/>
          <ac:spMkLst>
            <pc:docMk/>
            <pc:sldMk cId="3729263306" sldId="5411"/>
            <ac:spMk id="6" creationId="{FD58FF49-CEE2-E14C-909A-59C912431B46}"/>
          </ac:spMkLst>
        </pc:spChg>
        <pc:spChg chg="add mod">
          <ac:chgData name="Ryan Begley" userId="01e39e7728c7add5" providerId="LiveId" clId="{E28B3F2C-98BA-1D43-B377-DAFA5805001F}" dt="2019-11-08T09:07:56.451" v="212"/>
          <ac:spMkLst>
            <pc:docMk/>
            <pc:sldMk cId="3729263306" sldId="5411"/>
            <ac:spMk id="7" creationId="{511E27AE-144E-044A-A48A-3C5A1C01CEB7}"/>
          </ac:spMkLst>
        </pc:spChg>
        <pc:spChg chg="add mod">
          <ac:chgData name="Ryan Begley" userId="01e39e7728c7add5" providerId="LiveId" clId="{E28B3F2C-98BA-1D43-B377-DAFA5805001F}" dt="2019-11-08T09:08:04.156" v="216" actId="207"/>
          <ac:spMkLst>
            <pc:docMk/>
            <pc:sldMk cId="3729263306" sldId="5411"/>
            <ac:spMk id="8" creationId="{5DF41FB5-13EB-A64E-AB91-D2C6D2314416}"/>
          </ac:spMkLst>
        </pc:spChg>
        <pc:spChg chg="add mod">
          <ac:chgData name="Ryan Begley" userId="01e39e7728c7add5" providerId="LiveId" clId="{E28B3F2C-98BA-1D43-B377-DAFA5805001F}" dt="2019-11-08T09:08:06.304" v="217" actId="207"/>
          <ac:spMkLst>
            <pc:docMk/>
            <pc:sldMk cId="3729263306" sldId="5411"/>
            <ac:spMk id="9" creationId="{892F248C-C142-924B-A4A6-7AE6075EC8B2}"/>
          </ac:spMkLst>
        </pc:spChg>
        <pc:spChg chg="add mod">
          <ac:chgData name="Ryan Begley" userId="01e39e7728c7add5" providerId="LiveId" clId="{E28B3F2C-98BA-1D43-B377-DAFA5805001F}" dt="2019-11-08T09:08:01.547" v="215" actId="20577"/>
          <ac:spMkLst>
            <pc:docMk/>
            <pc:sldMk cId="3729263306" sldId="5411"/>
            <ac:spMk id="10" creationId="{4BDBB612-25CD-B54D-85F4-37CEAE7C9F82}"/>
          </ac:spMkLst>
        </pc:spChg>
        <pc:spChg chg="add mod">
          <ac:chgData name="Ryan Begley" userId="01e39e7728c7add5" providerId="LiveId" clId="{E28B3F2C-98BA-1D43-B377-DAFA5805001F}" dt="2019-11-08T09:07:56.451" v="212"/>
          <ac:spMkLst>
            <pc:docMk/>
            <pc:sldMk cId="3729263306" sldId="5411"/>
            <ac:spMk id="11" creationId="{D69EB3BE-2FF6-8E44-AC2A-3285CD79BE9B}"/>
          </ac:spMkLst>
        </pc:spChg>
      </pc:sldChg>
      <pc:sldChg chg="addSp delSp modSp">
        <pc:chgData name="Ryan Begley" userId="01e39e7728c7add5" providerId="LiveId" clId="{E28B3F2C-98BA-1D43-B377-DAFA5805001F}" dt="2019-11-08T09:07:48.891" v="210"/>
        <pc:sldMkLst>
          <pc:docMk/>
          <pc:sldMk cId="983578557" sldId="5412"/>
        </pc:sldMkLst>
        <pc:spChg chg="add del mod">
          <ac:chgData name="Ryan Begley" userId="01e39e7728c7add5" providerId="LiveId" clId="{E28B3F2C-98BA-1D43-B377-DAFA5805001F}" dt="2019-11-08T09:07:05.145" v="204"/>
          <ac:spMkLst>
            <pc:docMk/>
            <pc:sldMk cId="983578557" sldId="5412"/>
            <ac:spMk id="2" creationId="{1046E517-63D6-C544-A69C-FB55A80E808C}"/>
          </ac:spMkLst>
        </pc:spChg>
        <pc:spChg chg="add del mod">
          <ac:chgData name="Ryan Begley" userId="01e39e7728c7add5" providerId="LiveId" clId="{E28B3F2C-98BA-1D43-B377-DAFA5805001F}" dt="2019-11-08T09:07:05.145" v="204"/>
          <ac:spMkLst>
            <pc:docMk/>
            <pc:sldMk cId="983578557" sldId="5412"/>
            <ac:spMk id="3" creationId="{32F32082-3FBB-3141-BBDA-71E8E493A3B3}"/>
          </ac:spMkLst>
        </pc:spChg>
        <pc:spChg chg="add del mod">
          <ac:chgData name="Ryan Begley" userId="01e39e7728c7add5" providerId="LiveId" clId="{E28B3F2C-98BA-1D43-B377-DAFA5805001F}" dt="2019-11-08T09:07:05.145" v="204"/>
          <ac:spMkLst>
            <pc:docMk/>
            <pc:sldMk cId="983578557" sldId="5412"/>
            <ac:spMk id="4" creationId="{B15F4BCE-5181-494F-B49E-BFADF9307BC2}"/>
          </ac:spMkLst>
        </pc:spChg>
        <pc:spChg chg="add del mod">
          <ac:chgData name="Ryan Begley" userId="01e39e7728c7add5" providerId="LiveId" clId="{E28B3F2C-98BA-1D43-B377-DAFA5805001F}" dt="2019-11-08T09:07:05.145" v="204"/>
          <ac:spMkLst>
            <pc:docMk/>
            <pc:sldMk cId="983578557" sldId="5412"/>
            <ac:spMk id="5" creationId="{4E1ACCB0-A649-0648-B80C-692F6A5AC90A}"/>
          </ac:spMkLst>
        </pc:spChg>
        <pc:spChg chg="add del mod">
          <ac:chgData name="Ryan Begley" userId="01e39e7728c7add5" providerId="LiveId" clId="{E28B3F2C-98BA-1D43-B377-DAFA5805001F}" dt="2019-11-08T09:07:05.145" v="204"/>
          <ac:spMkLst>
            <pc:docMk/>
            <pc:sldMk cId="983578557" sldId="5412"/>
            <ac:spMk id="6" creationId="{3A5B904D-36B4-C246-8857-F7DA21E08F04}"/>
          </ac:spMkLst>
        </pc:spChg>
        <pc:spChg chg="add mod">
          <ac:chgData name="Ryan Begley" userId="01e39e7728c7add5" providerId="LiveId" clId="{E28B3F2C-98BA-1D43-B377-DAFA5805001F}" dt="2019-11-08T09:07:05.145" v="204"/>
          <ac:spMkLst>
            <pc:docMk/>
            <pc:sldMk cId="983578557" sldId="5412"/>
            <ac:spMk id="7" creationId="{46C16238-74AA-B947-B36D-3E2591191966}"/>
          </ac:spMkLst>
        </pc:spChg>
        <pc:spChg chg="add mod">
          <ac:chgData name="Ryan Begley" userId="01e39e7728c7add5" providerId="LiveId" clId="{E28B3F2C-98BA-1D43-B377-DAFA5805001F}" dt="2019-11-08T09:07:21.077" v="205" actId="207"/>
          <ac:spMkLst>
            <pc:docMk/>
            <pc:sldMk cId="983578557" sldId="5412"/>
            <ac:spMk id="8" creationId="{B7C2B707-016E-DB45-92BB-5F7BA76BB3A8}"/>
          </ac:spMkLst>
        </pc:spChg>
        <pc:spChg chg="add mod">
          <ac:chgData name="Ryan Begley" userId="01e39e7728c7add5" providerId="LiveId" clId="{E28B3F2C-98BA-1D43-B377-DAFA5805001F}" dt="2019-11-08T09:07:23.085" v="206" actId="207"/>
          <ac:spMkLst>
            <pc:docMk/>
            <pc:sldMk cId="983578557" sldId="5412"/>
            <ac:spMk id="9" creationId="{20D6C173-F316-EF4D-B95D-5560F417B41D}"/>
          </ac:spMkLst>
        </pc:spChg>
        <pc:spChg chg="add mod">
          <ac:chgData name="Ryan Begley" userId="01e39e7728c7add5" providerId="LiveId" clId="{E28B3F2C-98BA-1D43-B377-DAFA5805001F}" dt="2019-11-08T09:07:48.891" v="210"/>
          <ac:spMkLst>
            <pc:docMk/>
            <pc:sldMk cId="983578557" sldId="5412"/>
            <ac:spMk id="10" creationId="{AA0F18CF-80C6-A34B-8CF1-38A8B541B407}"/>
          </ac:spMkLst>
        </pc:spChg>
        <pc:spChg chg="add mod">
          <ac:chgData name="Ryan Begley" userId="01e39e7728c7add5" providerId="LiveId" clId="{E28B3F2C-98BA-1D43-B377-DAFA5805001F}" dt="2019-11-08T09:07:05.145" v="204"/>
          <ac:spMkLst>
            <pc:docMk/>
            <pc:sldMk cId="983578557" sldId="5412"/>
            <ac:spMk id="11" creationId="{6A41CA57-6201-F641-B5F2-71DF2F366DDC}"/>
          </ac:spMkLst>
        </pc:spChg>
      </pc:sldChg>
      <pc:sldChg chg="addSp delSp modSp">
        <pc:chgData name="Ryan Begley" userId="01e39e7728c7add5" providerId="LiveId" clId="{E28B3F2C-98BA-1D43-B377-DAFA5805001F}" dt="2019-11-08T00:02:25.441" v="135"/>
        <pc:sldMkLst>
          <pc:docMk/>
          <pc:sldMk cId="2242661347" sldId="5413"/>
        </pc:sldMkLst>
        <pc:spChg chg="add del mod">
          <ac:chgData name="Ryan Begley" userId="01e39e7728c7add5" providerId="LiveId" clId="{E28B3F2C-98BA-1D43-B377-DAFA5805001F}" dt="2019-11-08T00:01:20.769" v="30"/>
          <ac:spMkLst>
            <pc:docMk/>
            <pc:sldMk cId="2242661347" sldId="5413"/>
            <ac:spMk id="2" creationId="{1F7113B2-EEB4-5149-9B1D-87D7DD595ED3}"/>
          </ac:spMkLst>
        </pc:spChg>
        <pc:spChg chg="add del mod">
          <ac:chgData name="Ryan Begley" userId="01e39e7728c7add5" providerId="LiveId" clId="{E28B3F2C-98BA-1D43-B377-DAFA5805001F}" dt="2019-11-08T00:01:20.769" v="30"/>
          <ac:spMkLst>
            <pc:docMk/>
            <pc:sldMk cId="2242661347" sldId="5413"/>
            <ac:spMk id="3" creationId="{F6EB0890-3A25-BE41-B31B-E12E4C3241D2}"/>
          </ac:spMkLst>
        </pc:spChg>
        <pc:spChg chg="add del mod">
          <ac:chgData name="Ryan Begley" userId="01e39e7728c7add5" providerId="LiveId" clId="{E28B3F2C-98BA-1D43-B377-DAFA5805001F}" dt="2019-11-08T00:01:20.769" v="30"/>
          <ac:spMkLst>
            <pc:docMk/>
            <pc:sldMk cId="2242661347" sldId="5413"/>
            <ac:spMk id="4" creationId="{66B0713B-2EDB-9D43-8BD9-C65A9E0B5E0F}"/>
          </ac:spMkLst>
        </pc:spChg>
        <pc:spChg chg="add del mod">
          <ac:chgData name="Ryan Begley" userId="01e39e7728c7add5" providerId="LiveId" clId="{E28B3F2C-98BA-1D43-B377-DAFA5805001F}" dt="2019-11-08T00:01:20.769" v="30"/>
          <ac:spMkLst>
            <pc:docMk/>
            <pc:sldMk cId="2242661347" sldId="5413"/>
            <ac:spMk id="5" creationId="{8BEF6177-E6F0-554F-883E-863CA118AE25}"/>
          </ac:spMkLst>
        </pc:spChg>
        <pc:spChg chg="add del mod">
          <ac:chgData name="Ryan Begley" userId="01e39e7728c7add5" providerId="LiveId" clId="{E28B3F2C-98BA-1D43-B377-DAFA5805001F}" dt="2019-11-08T00:01:20.769" v="30"/>
          <ac:spMkLst>
            <pc:docMk/>
            <pc:sldMk cId="2242661347" sldId="5413"/>
            <ac:spMk id="6" creationId="{E35D8EB3-4C1F-5048-81F9-CB5EFF9DC416}"/>
          </ac:spMkLst>
        </pc:spChg>
        <pc:spChg chg="add mod">
          <ac:chgData name="Ryan Begley" userId="01e39e7728c7add5" providerId="LiveId" clId="{E28B3F2C-98BA-1D43-B377-DAFA5805001F}" dt="2019-11-08T00:01:20.769" v="30"/>
          <ac:spMkLst>
            <pc:docMk/>
            <pc:sldMk cId="2242661347" sldId="5413"/>
            <ac:spMk id="7" creationId="{EC8DC998-4AE9-164D-957E-88E3A5486D94}"/>
          </ac:spMkLst>
        </pc:spChg>
        <pc:spChg chg="add mod">
          <ac:chgData name="Ryan Begley" userId="01e39e7728c7add5" providerId="LiveId" clId="{E28B3F2C-98BA-1D43-B377-DAFA5805001F}" dt="2019-11-08T00:02:17.797" v="133" actId="207"/>
          <ac:spMkLst>
            <pc:docMk/>
            <pc:sldMk cId="2242661347" sldId="5413"/>
            <ac:spMk id="8" creationId="{0F60535E-F8B4-3547-A157-874B350014C9}"/>
          </ac:spMkLst>
        </pc:spChg>
        <pc:spChg chg="add mod">
          <ac:chgData name="Ryan Begley" userId="01e39e7728c7add5" providerId="LiveId" clId="{E28B3F2C-98BA-1D43-B377-DAFA5805001F}" dt="2019-11-08T00:02:19.937" v="134" actId="207"/>
          <ac:spMkLst>
            <pc:docMk/>
            <pc:sldMk cId="2242661347" sldId="5413"/>
            <ac:spMk id="9" creationId="{5345185A-F969-034A-A769-87917B8FD99F}"/>
          </ac:spMkLst>
        </pc:spChg>
        <pc:spChg chg="add mod">
          <ac:chgData name="Ryan Begley" userId="01e39e7728c7add5" providerId="LiveId" clId="{E28B3F2C-98BA-1D43-B377-DAFA5805001F}" dt="2019-11-08T00:02:25.441" v="135"/>
          <ac:spMkLst>
            <pc:docMk/>
            <pc:sldMk cId="2242661347" sldId="5413"/>
            <ac:spMk id="10" creationId="{A05A9D0B-6DDB-9644-944F-EA9D2E7DE431}"/>
          </ac:spMkLst>
        </pc:spChg>
        <pc:spChg chg="add mod">
          <ac:chgData name="Ryan Begley" userId="01e39e7728c7add5" providerId="LiveId" clId="{E28B3F2C-98BA-1D43-B377-DAFA5805001F}" dt="2019-11-08T00:01:20.769" v="30"/>
          <ac:spMkLst>
            <pc:docMk/>
            <pc:sldMk cId="2242661347" sldId="5413"/>
            <ac:spMk id="11" creationId="{15AAF29E-5A87-FC46-A660-EC1CA025E12E}"/>
          </ac:spMkLst>
        </pc:spChg>
      </pc:sldChg>
      <pc:sldChg chg="modSp">
        <pc:chgData name="Ryan Begley" userId="01e39e7728c7add5" providerId="LiveId" clId="{E28B3F2C-98BA-1D43-B377-DAFA5805001F}" dt="2019-11-08T09:06:39.838" v="202" actId="14838"/>
        <pc:sldMkLst>
          <pc:docMk/>
          <pc:sldMk cId="2853400672" sldId="5648"/>
        </pc:sldMkLst>
        <pc:spChg chg="mod">
          <ac:chgData name="Ryan Begley" userId="01e39e7728c7add5" providerId="LiveId" clId="{E28B3F2C-98BA-1D43-B377-DAFA5805001F}" dt="2019-11-08T09:06:39.838" v="202" actId="14838"/>
          <ac:spMkLst>
            <pc:docMk/>
            <pc:sldMk cId="2853400672" sldId="5648"/>
            <ac:spMk id="3" creationId="{D1E8B6EC-D82F-2A48-A613-7EBA5375D730}"/>
          </ac:spMkLst>
        </pc:spChg>
      </pc:sldChg>
      <pc:sldChg chg="modSp">
        <pc:chgData name="Ryan Begley" userId="01e39e7728c7add5" providerId="LiveId" clId="{E28B3F2C-98BA-1D43-B377-DAFA5805001F}" dt="2019-11-08T00:00:37.382" v="28"/>
        <pc:sldMkLst>
          <pc:docMk/>
          <pc:sldMk cId="2369144470" sldId="5877"/>
        </pc:sldMkLst>
        <pc:spChg chg="mod">
          <ac:chgData name="Ryan Begley" userId="01e39e7728c7add5" providerId="LiveId" clId="{E28B3F2C-98BA-1D43-B377-DAFA5805001F}" dt="2019-11-08T00:00:37.382" v="28"/>
          <ac:spMkLst>
            <pc:docMk/>
            <pc:sldMk cId="2369144470" sldId="5877"/>
            <ac:spMk id="5" creationId="{E10CD7A4-BEB2-8F40-9B9C-1D52ABA2E7D8}"/>
          </ac:spMkLst>
        </pc:spChg>
      </pc:sldChg>
      <pc:sldChg chg="modSp">
        <pc:chgData name="Ryan Begley" userId="01e39e7728c7add5" providerId="LiveId" clId="{E28B3F2C-98BA-1D43-B377-DAFA5805001F}" dt="2019-11-08T09:08:27.118" v="219" actId="13926"/>
        <pc:sldMkLst>
          <pc:docMk/>
          <pc:sldMk cId="1715989844" sldId="5878"/>
        </pc:sldMkLst>
        <pc:spChg chg="mod">
          <ac:chgData name="Ryan Begley" userId="01e39e7728c7add5" providerId="LiveId" clId="{E28B3F2C-98BA-1D43-B377-DAFA5805001F}" dt="2019-11-08T09:08:27.118" v="219" actId="13926"/>
          <ac:spMkLst>
            <pc:docMk/>
            <pc:sldMk cId="1715989844" sldId="5878"/>
            <ac:spMk id="5" creationId="{E10CD7A4-BEB2-8F40-9B9C-1D52ABA2E7D8}"/>
          </ac:spMkLst>
        </pc:spChg>
      </pc:sldChg>
      <pc:sldChg chg="modSp">
        <pc:chgData name="Ryan Begley" userId="01e39e7728c7add5" providerId="LiveId" clId="{E28B3F2C-98BA-1D43-B377-DAFA5805001F}" dt="2019-11-07T23:57:27.533" v="1" actId="13926"/>
        <pc:sldMkLst>
          <pc:docMk/>
          <pc:sldMk cId="797099447" sldId="5884"/>
        </pc:sldMkLst>
        <pc:spChg chg="mod">
          <ac:chgData name="Ryan Begley" userId="01e39e7728c7add5" providerId="LiveId" clId="{E28B3F2C-98BA-1D43-B377-DAFA5805001F}" dt="2019-11-07T23:57:27.533" v="1" actId="13926"/>
          <ac:spMkLst>
            <pc:docMk/>
            <pc:sldMk cId="797099447" sldId="5884"/>
            <ac:spMk id="4" creationId="{2184AF3F-3C9B-7A49-9A4B-0561F36424BA}"/>
          </ac:spMkLst>
        </pc:spChg>
      </pc:sldChg>
      <pc:sldChg chg="setBg">
        <pc:chgData name="Ryan Begley" userId="01e39e7728c7add5" providerId="LiveId" clId="{E28B3F2C-98BA-1D43-B377-DAFA5805001F}" dt="2019-11-08T09:57:51.181" v="617"/>
        <pc:sldMkLst>
          <pc:docMk/>
          <pc:sldMk cId="2341762902" sldId="5897"/>
        </pc:sldMkLst>
      </pc:sldChg>
      <pc:sldChg chg="modSp setBg">
        <pc:chgData name="Ryan Begley" userId="01e39e7728c7add5" providerId="LiveId" clId="{E28B3F2C-98BA-1D43-B377-DAFA5805001F}" dt="2019-11-08T09:52:00.228" v="605" actId="14838"/>
        <pc:sldMkLst>
          <pc:docMk/>
          <pc:sldMk cId="1808681768" sldId="5912"/>
        </pc:sldMkLst>
        <pc:spChg chg="mod">
          <ac:chgData name="Ryan Begley" userId="01e39e7728c7add5" providerId="LiveId" clId="{E28B3F2C-98BA-1D43-B377-DAFA5805001F}" dt="2019-11-08T09:52:00.228" v="605" actId="14838"/>
          <ac:spMkLst>
            <pc:docMk/>
            <pc:sldMk cId="1808681768" sldId="5912"/>
            <ac:spMk id="7" creationId="{53E72318-EC8F-7F4A-8B14-1E65A47F33CE}"/>
          </ac:spMkLst>
        </pc:spChg>
      </pc:sldChg>
      <pc:sldChg chg="modSp add modTransition">
        <pc:chgData name="Ryan Begley" userId="01e39e7728c7add5" providerId="LiveId" clId="{E28B3F2C-98BA-1D43-B377-DAFA5805001F}" dt="2019-11-08T10:18:23.769" v="1715" actId="20577"/>
        <pc:sldMkLst>
          <pc:docMk/>
          <pc:sldMk cId="1294216449" sldId="6181"/>
        </pc:sldMkLst>
        <pc:spChg chg="mod">
          <ac:chgData name="Ryan Begley" userId="01e39e7728c7add5" providerId="LiveId" clId="{E28B3F2C-98BA-1D43-B377-DAFA5805001F}" dt="2019-11-08T10:18:23.769" v="1715" actId="20577"/>
          <ac:spMkLst>
            <pc:docMk/>
            <pc:sldMk cId="1294216449" sldId="6181"/>
            <ac:spMk id="5" creationId="{FDF3053D-2B94-B84A-8DEA-930ACEFA5677}"/>
          </ac:spMkLst>
        </pc:spChg>
      </pc:sldChg>
    </pc:docChg>
  </pc:docChgLst>
  <pc:docChgLst>
    <pc:chgData name="Ryan Begley" userId="01e39e7728c7add5" providerId="LiveId" clId="{3DA56B90-5B98-0A45-A96E-4307541E040E}"/>
  </pc:docChgLst>
  <pc:docChgLst>
    <pc:chgData name="Ryan Begley" userId="01e39e7728c7add5" providerId="LiveId" clId="{2B382144-4EAE-9447-90D2-097EFBCF3CA8}"/>
    <pc:docChg chg="custSel modSld">
      <pc:chgData name="Ryan Begley" userId="01e39e7728c7add5" providerId="LiveId" clId="{2B382144-4EAE-9447-90D2-097EFBCF3CA8}" dt="2019-12-13T19:04:49.515" v="5" actId="18654"/>
      <pc:docMkLst>
        <pc:docMk/>
      </pc:docMkLst>
      <pc:sldChg chg="setBg">
        <pc:chgData name="Ryan Begley" userId="01e39e7728c7add5" providerId="LiveId" clId="{2B382144-4EAE-9447-90D2-097EFBCF3CA8}" dt="2019-12-13T18:55:24.793" v="0" actId="18331"/>
        <pc:sldMkLst>
          <pc:docMk/>
          <pc:sldMk cId="3729263306" sldId="5411"/>
        </pc:sldMkLst>
      </pc:sldChg>
      <pc:sldChg chg="setBg">
        <pc:chgData name="Ryan Begley" userId="01e39e7728c7add5" providerId="LiveId" clId="{2B382144-4EAE-9447-90D2-097EFBCF3CA8}" dt="2019-12-13T18:55:24.793" v="0" actId="18331"/>
        <pc:sldMkLst>
          <pc:docMk/>
          <pc:sldMk cId="983578557" sldId="5412"/>
        </pc:sldMkLst>
      </pc:sldChg>
      <pc:sldChg chg="setBg">
        <pc:chgData name="Ryan Begley" userId="01e39e7728c7add5" providerId="LiveId" clId="{2B382144-4EAE-9447-90D2-097EFBCF3CA8}" dt="2019-12-13T18:55:24.793" v="0" actId="18331"/>
        <pc:sldMkLst>
          <pc:docMk/>
          <pc:sldMk cId="2242661347" sldId="5413"/>
        </pc:sldMkLst>
      </pc:sldChg>
      <pc:sldChg chg="setBg">
        <pc:chgData name="Ryan Begley" userId="01e39e7728c7add5" providerId="LiveId" clId="{2B382144-4EAE-9447-90D2-097EFBCF3CA8}" dt="2019-12-13T18:55:24.793" v="0" actId="18331"/>
        <pc:sldMkLst>
          <pc:docMk/>
          <pc:sldMk cId="2853400672" sldId="5648"/>
        </pc:sldMkLst>
      </pc:sldChg>
      <pc:sldChg chg="setBg">
        <pc:chgData name="Ryan Begley" userId="01e39e7728c7add5" providerId="LiveId" clId="{2B382144-4EAE-9447-90D2-097EFBCF3CA8}" dt="2019-12-13T18:55:24.793" v="0" actId="18331"/>
        <pc:sldMkLst>
          <pc:docMk/>
          <pc:sldMk cId="1420331887" sldId="5688"/>
        </pc:sldMkLst>
      </pc:sldChg>
      <pc:sldChg chg="setBg">
        <pc:chgData name="Ryan Begley" userId="01e39e7728c7add5" providerId="LiveId" clId="{2B382144-4EAE-9447-90D2-097EFBCF3CA8}" dt="2019-12-13T18:55:24.793" v="0" actId="18331"/>
        <pc:sldMkLst>
          <pc:docMk/>
          <pc:sldMk cId="2369144470" sldId="5877"/>
        </pc:sldMkLst>
      </pc:sldChg>
      <pc:sldChg chg="setBg">
        <pc:chgData name="Ryan Begley" userId="01e39e7728c7add5" providerId="LiveId" clId="{2B382144-4EAE-9447-90D2-097EFBCF3CA8}" dt="2019-12-13T18:55:24.793" v="0" actId="18331"/>
        <pc:sldMkLst>
          <pc:docMk/>
          <pc:sldMk cId="1715989844" sldId="5878"/>
        </pc:sldMkLst>
      </pc:sldChg>
      <pc:sldChg chg="setBg">
        <pc:chgData name="Ryan Begley" userId="01e39e7728c7add5" providerId="LiveId" clId="{2B382144-4EAE-9447-90D2-097EFBCF3CA8}" dt="2019-12-13T18:55:24.793" v="0" actId="18331"/>
        <pc:sldMkLst>
          <pc:docMk/>
          <pc:sldMk cId="2341762902" sldId="5897"/>
        </pc:sldMkLst>
      </pc:sldChg>
      <pc:sldChg chg="setBg">
        <pc:chgData name="Ryan Begley" userId="01e39e7728c7add5" providerId="LiveId" clId="{2B382144-4EAE-9447-90D2-097EFBCF3CA8}" dt="2019-12-13T18:55:24.793" v="0" actId="18331"/>
        <pc:sldMkLst>
          <pc:docMk/>
          <pc:sldMk cId="1808681768" sldId="5912"/>
        </pc:sldMkLst>
      </pc:sldChg>
      <pc:sldChg chg="addSp delSp modSp delAnim">
        <pc:chgData name="Ryan Begley" userId="01e39e7728c7add5" providerId="LiveId" clId="{2B382144-4EAE-9447-90D2-097EFBCF3CA8}" dt="2019-12-13T19:04:49.515" v="5" actId="18654"/>
        <pc:sldMkLst>
          <pc:docMk/>
          <pc:sldMk cId="1415608489" sldId="6205"/>
        </pc:sldMkLst>
        <pc:spChg chg="mod">
          <ac:chgData name="Ryan Begley" userId="01e39e7728c7add5" providerId="LiveId" clId="{2B382144-4EAE-9447-90D2-097EFBCF3CA8}" dt="2019-12-13T19:04:49.515" v="5" actId="18654"/>
          <ac:spMkLst>
            <pc:docMk/>
            <pc:sldMk cId="1415608489" sldId="6205"/>
            <ac:spMk id="2" creationId="{B21FC4CF-AC3B-964A-828D-FB4D42FF1BDD}"/>
          </ac:spMkLst>
        </pc:spChg>
        <pc:spChg chg="add mod">
          <ac:chgData name="Ryan Begley" userId="01e39e7728c7add5" providerId="LiveId" clId="{2B382144-4EAE-9447-90D2-097EFBCF3CA8}" dt="2019-12-13T18:57:05.873" v="1" actId="478"/>
          <ac:spMkLst>
            <pc:docMk/>
            <pc:sldMk cId="1415608489" sldId="6205"/>
            <ac:spMk id="5" creationId="{7C72AEF4-2F91-6748-BF75-FD28ADBECA4D}"/>
          </ac:spMkLst>
        </pc:spChg>
        <pc:spChg chg="add mod">
          <ac:chgData name="Ryan Begley" userId="01e39e7728c7add5" providerId="LiveId" clId="{2B382144-4EAE-9447-90D2-097EFBCF3CA8}" dt="2019-12-13T18:57:09.064" v="2" actId="478"/>
          <ac:spMkLst>
            <pc:docMk/>
            <pc:sldMk cId="1415608489" sldId="6205"/>
            <ac:spMk id="9" creationId="{C384CD0F-F96B-D146-9AAD-1FAC50654EC7}"/>
          </ac:spMkLst>
        </pc:spChg>
        <pc:picChg chg="del">
          <ac:chgData name="Ryan Begley" userId="01e39e7728c7add5" providerId="LiveId" clId="{2B382144-4EAE-9447-90D2-097EFBCF3CA8}" dt="2019-12-13T18:57:09.064" v="2" actId="478"/>
          <ac:picMkLst>
            <pc:docMk/>
            <pc:sldMk cId="1415608489" sldId="6205"/>
            <ac:picMk id="6" creationId="{E9B3DE5F-8758-CD46-A1B4-EA63066F1108}"/>
          </ac:picMkLst>
        </pc:picChg>
        <pc:picChg chg="del">
          <ac:chgData name="Ryan Begley" userId="01e39e7728c7add5" providerId="LiveId" clId="{2B382144-4EAE-9447-90D2-097EFBCF3CA8}" dt="2019-12-13T18:57:05.873" v="1" actId="478"/>
          <ac:picMkLst>
            <pc:docMk/>
            <pc:sldMk cId="1415608489" sldId="6205"/>
            <ac:picMk id="7" creationId="{91E5955E-18EF-604A-A31C-D8A1322C78FC}"/>
          </ac:picMkLst>
        </pc:picChg>
      </pc:sldChg>
    </pc:docChg>
  </pc:docChgLst>
  <pc:docChgLst>
    <pc:chgData name="Ryan Begley" userId="01e39e7728c7add5" providerId="LiveId" clId="{616F587E-4965-0543-9482-11F4146D0A43}"/>
    <pc:docChg chg="undo redo custSel addSld delSld modSld sldOrd">
      <pc:chgData name="Ryan Begley" userId="01e39e7728c7add5" providerId="LiveId" clId="{616F587E-4965-0543-9482-11F4146D0A43}" dt="2019-09-30T11:05:15.508" v="335" actId="20577"/>
      <pc:docMkLst>
        <pc:docMk/>
      </pc:docMkLst>
    </pc:docChg>
  </pc:docChgLst>
  <pc:docChgLst>
    <pc:chgData name="Ryan Begley" userId="01e39e7728c7add5" providerId="LiveId" clId="{AB3ACCEA-B055-6947-9601-3B9C14EA55A4}"/>
    <pc:docChg chg="undo custSel addSld delSld modSld">
      <pc:chgData name="Ryan Begley" userId="01e39e7728c7add5" providerId="LiveId" clId="{AB3ACCEA-B055-6947-9601-3B9C14EA55A4}" dt="2019-11-30T21:59:20.672" v="364" actId="2696"/>
      <pc:docMkLst>
        <pc:docMk/>
      </pc:docMkLst>
    </pc:docChg>
  </pc:docChgLst>
  <pc:docChgLst>
    <pc:chgData name="Ryan Begley" userId="01e39e7728c7add5" providerId="LiveId" clId="{D6F82B58-EAE0-4B4B-9E30-172845CB6C34}"/>
    <pc:docChg chg="undo delSld modSld sldOrd">
      <pc:chgData name="Ryan Begley" userId="01e39e7728c7add5" providerId="LiveId" clId="{D6F82B58-EAE0-4B4B-9E30-172845CB6C34}" dt="2019-12-14T20:53:10.188" v="48" actId="18331"/>
      <pc:docMkLst>
        <pc:docMk/>
      </pc:docMkLst>
      <pc:sldChg chg="modSp ord">
        <pc:chgData name="Ryan Begley" userId="01e39e7728c7add5" providerId="LiveId" clId="{D6F82B58-EAE0-4B4B-9E30-172845CB6C34}" dt="2019-12-14T20:40:37.212" v="4" actId="20577"/>
        <pc:sldMkLst>
          <pc:docMk/>
          <pc:sldMk cId="2341762902" sldId="5897"/>
        </pc:sldMkLst>
        <pc:spChg chg="mod">
          <ac:chgData name="Ryan Begley" userId="01e39e7728c7add5" providerId="LiveId" clId="{D6F82B58-EAE0-4B4B-9E30-172845CB6C34}" dt="2019-12-14T20:40:37.212" v="4" actId="20577"/>
          <ac:spMkLst>
            <pc:docMk/>
            <pc:sldMk cId="2341762902" sldId="5897"/>
            <ac:spMk id="7" creationId="{DBD4B0B0-4B5A-BE47-89F7-0834D5A30ECF}"/>
          </ac:spMkLst>
        </pc:spChg>
        <pc:spChg chg="mod">
          <ac:chgData name="Ryan Begley" userId="01e39e7728c7add5" providerId="LiveId" clId="{D6F82B58-EAE0-4B4B-9E30-172845CB6C34}" dt="2019-12-14T20:40:12.515" v="1"/>
          <ac:spMkLst>
            <pc:docMk/>
            <pc:sldMk cId="2341762902" sldId="5897"/>
            <ac:spMk id="8" creationId="{00000000-0000-0000-0000-000000000000}"/>
          </ac:spMkLst>
        </pc:spChg>
      </pc:sldChg>
      <pc:sldChg chg="delSp modSp">
        <pc:chgData name="Ryan Begley" userId="01e39e7728c7add5" providerId="LiveId" clId="{D6F82B58-EAE0-4B4B-9E30-172845CB6C34}" dt="2019-12-14T20:51:14.839" v="45" actId="14838"/>
        <pc:sldMkLst>
          <pc:docMk/>
          <pc:sldMk cId="1415608489" sldId="6205"/>
        </pc:sldMkLst>
        <pc:spChg chg="mod">
          <ac:chgData name="Ryan Begley" userId="01e39e7728c7add5" providerId="LiveId" clId="{D6F82B58-EAE0-4B4B-9E30-172845CB6C34}" dt="2019-12-14T20:50:48.319" v="44" actId="207"/>
          <ac:spMkLst>
            <pc:docMk/>
            <pc:sldMk cId="1415608489" sldId="6205"/>
            <ac:spMk id="3" creationId="{7356D59D-07A5-A649-9D51-67CA2177833F}"/>
          </ac:spMkLst>
        </pc:spChg>
        <pc:spChg chg="mod">
          <ac:chgData name="Ryan Begley" userId="01e39e7728c7add5" providerId="LiveId" clId="{D6F82B58-EAE0-4B4B-9E30-172845CB6C34}" dt="2019-12-14T20:42:34.924" v="29" actId="14838"/>
          <ac:spMkLst>
            <pc:docMk/>
            <pc:sldMk cId="1415608489" sldId="6205"/>
            <ac:spMk id="5" creationId="{7C72AEF4-2F91-6748-BF75-FD28ADBECA4D}"/>
          </ac:spMkLst>
        </pc:spChg>
        <pc:spChg chg="mod">
          <ac:chgData name="Ryan Begley" userId="01e39e7728c7add5" providerId="LiveId" clId="{D6F82B58-EAE0-4B4B-9E30-172845CB6C34}" dt="2019-12-14T20:41:56.438" v="18" actId="14838"/>
          <ac:spMkLst>
            <pc:docMk/>
            <pc:sldMk cId="1415608489" sldId="6205"/>
            <ac:spMk id="9" creationId="{C384CD0F-F96B-D146-9AAD-1FAC50654EC7}"/>
          </ac:spMkLst>
        </pc:spChg>
        <pc:spChg chg="mod">
          <ac:chgData name="Ryan Begley" userId="01e39e7728c7add5" providerId="LiveId" clId="{D6F82B58-EAE0-4B4B-9E30-172845CB6C34}" dt="2019-12-14T20:51:14.839" v="45" actId="14838"/>
          <ac:spMkLst>
            <pc:docMk/>
            <pc:sldMk cId="1415608489" sldId="6205"/>
            <ac:spMk id="10" creationId="{22953517-8137-554F-A89A-68557E0833F5}"/>
          </ac:spMkLst>
        </pc:spChg>
        <pc:spChg chg="del">
          <ac:chgData name="Ryan Begley" userId="01e39e7728c7add5" providerId="LiveId" clId="{D6F82B58-EAE0-4B4B-9E30-172845CB6C34}" dt="2019-12-14T20:42:05.040" v="19" actId="478"/>
          <ac:spMkLst>
            <pc:docMk/>
            <pc:sldMk cId="1415608489" sldId="6205"/>
            <ac:spMk id="11" creationId="{D75B5574-A260-4641-973B-AF7416B36692}"/>
          </ac:spMkLst>
        </pc:spChg>
        <pc:spChg chg="del">
          <ac:chgData name="Ryan Begley" userId="01e39e7728c7add5" providerId="LiveId" clId="{D6F82B58-EAE0-4B4B-9E30-172845CB6C34}" dt="2019-12-14T20:41:19.273" v="6" actId="478"/>
          <ac:spMkLst>
            <pc:docMk/>
            <pc:sldMk cId="1415608489" sldId="6205"/>
            <ac:spMk id="12" creationId="{25AD3339-33E9-F74C-8A37-54D30DE53BB5}"/>
          </ac:spMkLst>
        </pc:spChg>
      </pc:sldChg>
    </pc:docChg>
  </pc:docChgLst>
  <pc:docChgLst>
    <pc:chgData name="Ryan Begley" userId="01e39e7728c7add5" providerId="LiveId" clId="{0976547B-C26A-BC42-B9BE-06425A312F53}"/>
    <pc:docChg chg="undo redo addSld delSld modSld sldOrd">
      <pc:chgData name="Ryan Begley" userId="01e39e7728c7add5" providerId="LiveId" clId="{0976547B-C26A-BC42-B9BE-06425A312F53}" dt="2019-12-18T17:23:21.023" v="986" actId="478"/>
      <pc:docMkLst>
        <pc:docMk/>
      </pc:docMkLst>
      <pc:sldChg chg="modSp">
        <pc:chgData name="Ryan Begley" userId="01e39e7728c7add5" providerId="LiveId" clId="{0976547B-C26A-BC42-B9BE-06425A312F53}" dt="2019-12-18T16:32:19.426" v="33" actId="255"/>
        <pc:sldMkLst>
          <pc:docMk/>
          <pc:sldMk cId="3729263306" sldId="5411"/>
        </pc:sldMkLst>
        <pc:spChg chg="mod">
          <ac:chgData name="Ryan Begley" userId="01e39e7728c7add5" providerId="LiveId" clId="{0976547B-C26A-BC42-B9BE-06425A312F53}" dt="2019-12-18T16:32:19.426" v="33" actId="255"/>
          <ac:spMkLst>
            <pc:docMk/>
            <pc:sldMk cId="3729263306" sldId="5411"/>
            <ac:spMk id="7" creationId="{511E27AE-144E-044A-A48A-3C5A1C01CEB7}"/>
          </ac:spMkLst>
        </pc:spChg>
      </pc:sldChg>
      <pc:sldChg chg="modSp">
        <pc:chgData name="Ryan Begley" userId="01e39e7728c7add5" providerId="LiveId" clId="{0976547B-C26A-BC42-B9BE-06425A312F53}" dt="2019-12-18T16:32:38.776" v="43" actId="14100"/>
        <pc:sldMkLst>
          <pc:docMk/>
          <pc:sldMk cId="983578557" sldId="5412"/>
        </pc:sldMkLst>
        <pc:spChg chg="mod">
          <ac:chgData name="Ryan Begley" userId="01e39e7728c7add5" providerId="LiveId" clId="{0976547B-C26A-BC42-B9BE-06425A312F53}" dt="2019-12-18T16:32:38.776" v="43" actId="14100"/>
          <ac:spMkLst>
            <pc:docMk/>
            <pc:sldMk cId="983578557" sldId="5412"/>
            <ac:spMk id="7" creationId="{46C16238-74AA-B947-B36D-3E2591191966}"/>
          </ac:spMkLst>
        </pc:spChg>
      </pc:sldChg>
      <pc:sldChg chg="modSp">
        <pc:chgData name="Ryan Begley" userId="01e39e7728c7add5" providerId="LiveId" clId="{0976547B-C26A-BC42-B9BE-06425A312F53}" dt="2019-12-18T16:33:09.772" v="54" actId="20577"/>
        <pc:sldMkLst>
          <pc:docMk/>
          <pc:sldMk cId="2242661347" sldId="5413"/>
        </pc:sldMkLst>
        <pc:spChg chg="mod">
          <ac:chgData name="Ryan Begley" userId="01e39e7728c7add5" providerId="LiveId" clId="{0976547B-C26A-BC42-B9BE-06425A312F53}" dt="2019-12-18T16:33:09.772" v="54" actId="20577"/>
          <ac:spMkLst>
            <pc:docMk/>
            <pc:sldMk cId="2242661347" sldId="5413"/>
            <ac:spMk id="7" creationId="{EC8DC998-4AE9-164D-957E-88E3A5486D94}"/>
          </ac:spMkLst>
        </pc:spChg>
      </pc:sldChg>
      <pc:sldChg chg="modSp">
        <pc:chgData name="Ryan Begley" userId="01e39e7728c7add5" providerId="LiveId" clId="{0976547B-C26A-BC42-B9BE-06425A312F53}" dt="2019-12-18T16:35:06.505" v="64" actId="14100"/>
        <pc:sldMkLst>
          <pc:docMk/>
          <pc:sldMk cId="2853400672" sldId="5648"/>
        </pc:sldMkLst>
        <pc:spChg chg="mod">
          <ac:chgData name="Ryan Begley" userId="01e39e7728c7add5" providerId="LiveId" clId="{0976547B-C26A-BC42-B9BE-06425A312F53}" dt="2019-12-18T16:35:06.505" v="64" actId="14100"/>
          <ac:spMkLst>
            <pc:docMk/>
            <pc:sldMk cId="2853400672" sldId="5648"/>
            <ac:spMk id="3" creationId="{D1E8B6EC-D82F-2A48-A613-7EBA5375D730}"/>
          </ac:spMkLst>
        </pc:spChg>
      </pc:sldChg>
      <pc:sldChg chg="modSp">
        <pc:chgData name="Ryan Begley" userId="01e39e7728c7add5" providerId="LiveId" clId="{0976547B-C26A-BC42-B9BE-06425A312F53}" dt="2019-12-18T16:38:49.643" v="122" actId="14100"/>
        <pc:sldMkLst>
          <pc:docMk/>
          <pc:sldMk cId="1420331887" sldId="5688"/>
        </pc:sldMkLst>
        <pc:spChg chg="mod">
          <ac:chgData name="Ryan Begley" userId="01e39e7728c7add5" providerId="LiveId" clId="{0976547B-C26A-BC42-B9BE-06425A312F53}" dt="2019-12-18T16:38:49.643" v="122" actId="14100"/>
          <ac:spMkLst>
            <pc:docMk/>
            <pc:sldMk cId="1420331887" sldId="5688"/>
            <ac:spMk id="13" creationId="{FCF58874-0FE7-B145-B3AD-740E252479D3}"/>
          </ac:spMkLst>
        </pc:spChg>
        <pc:spChg chg="mod">
          <ac:chgData name="Ryan Begley" userId="01e39e7728c7add5" providerId="LiveId" clId="{0976547B-C26A-BC42-B9BE-06425A312F53}" dt="2019-12-18T16:38:44.667" v="120" actId="14100"/>
          <ac:spMkLst>
            <pc:docMk/>
            <pc:sldMk cId="1420331887" sldId="5688"/>
            <ac:spMk id="18" creationId="{156C7FCF-4C71-0143-9E28-11BA6915B435}"/>
          </ac:spMkLst>
        </pc:spChg>
      </pc:sldChg>
      <pc:sldChg chg="modSp">
        <pc:chgData name="Ryan Begley" userId="01e39e7728c7add5" providerId="LiveId" clId="{0976547B-C26A-BC42-B9BE-06425A312F53}" dt="2019-12-18T16:30:24.068" v="14" actId="20577"/>
        <pc:sldMkLst>
          <pc:docMk/>
          <pc:sldMk cId="2369144470" sldId="5877"/>
        </pc:sldMkLst>
        <pc:spChg chg="mod">
          <ac:chgData name="Ryan Begley" userId="01e39e7728c7add5" providerId="LiveId" clId="{0976547B-C26A-BC42-B9BE-06425A312F53}" dt="2019-12-18T16:30:24.068" v="14" actId="20577"/>
          <ac:spMkLst>
            <pc:docMk/>
            <pc:sldMk cId="2369144470" sldId="5877"/>
            <ac:spMk id="5" creationId="{E10CD7A4-BEB2-8F40-9B9C-1D52ABA2E7D8}"/>
          </ac:spMkLst>
        </pc:spChg>
      </pc:sldChg>
      <pc:sldChg chg="modSp">
        <pc:chgData name="Ryan Begley" userId="01e39e7728c7add5" providerId="LiveId" clId="{0976547B-C26A-BC42-B9BE-06425A312F53}" dt="2019-12-18T16:30:44.297" v="20" actId="20577"/>
        <pc:sldMkLst>
          <pc:docMk/>
          <pc:sldMk cId="1715989844" sldId="5878"/>
        </pc:sldMkLst>
        <pc:spChg chg="mod">
          <ac:chgData name="Ryan Begley" userId="01e39e7728c7add5" providerId="LiveId" clId="{0976547B-C26A-BC42-B9BE-06425A312F53}" dt="2019-12-18T16:30:44.297" v="20" actId="20577"/>
          <ac:spMkLst>
            <pc:docMk/>
            <pc:sldMk cId="1715989844" sldId="5878"/>
            <ac:spMk id="5" creationId="{E10CD7A4-BEB2-8F40-9B9C-1D52ABA2E7D8}"/>
          </ac:spMkLst>
        </pc:spChg>
      </pc:sldChg>
      <pc:sldChg chg="modSp mod modTransition setBg modShow">
        <pc:chgData name="Ryan Begley" userId="01e39e7728c7add5" providerId="LiveId" clId="{0976547B-C26A-BC42-B9BE-06425A312F53}" dt="2019-12-18T17:00:09.482" v="438"/>
        <pc:sldMkLst>
          <pc:docMk/>
          <pc:sldMk cId="797099447" sldId="5884"/>
        </pc:sldMkLst>
        <pc:spChg chg="mod">
          <ac:chgData name="Ryan Begley" userId="01e39e7728c7add5" providerId="LiveId" clId="{0976547B-C26A-BC42-B9BE-06425A312F53}" dt="2019-12-18T16:47:33.938" v="273" actId="207"/>
          <ac:spMkLst>
            <pc:docMk/>
            <pc:sldMk cId="797099447" sldId="5884"/>
            <ac:spMk id="7" creationId="{25D828B0-D62B-AC45-B5DE-30645F4B1AD0}"/>
          </ac:spMkLst>
        </pc:spChg>
      </pc:sldChg>
      <pc:sldChg chg="modSp">
        <pc:chgData name="Ryan Begley" userId="01e39e7728c7add5" providerId="LiveId" clId="{0976547B-C26A-BC42-B9BE-06425A312F53}" dt="2019-12-18T16:38:36.699" v="118" actId="14100"/>
        <pc:sldMkLst>
          <pc:docMk/>
          <pc:sldMk cId="2341762902" sldId="5897"/>
        </pc:sldMkLst>
        <pc:spChg chg="mod">
          <ac:chgData name="Ryan Begley" userId="01e39e7728c7add5" providerId="LiveId" clId="{0976547B-C26A-BC42-B9BE-06425A312F53}" dt="2019-12-18T16:38:36.699" v="118" actId="14100"/>
          <ac:spMkLst>
            <pc:docMk/>
            <pc:sldMk cId="2341762902" sldId="5897"/>
            <ac:spMk id="7" creationId="{DBD4B0B0-4B5A-BE47-89F7-0834D5A30ECF}"/>
          </ac:spMkLst>
        </pc:spChg>
        <pc:spChg chg="mod">
          <ac:chgData name="Ryan Begley" userId="01e39e7728c7add5" providerId="LiveId" clId="{0976547B-C26A-BC42-B9BE-06425A312F53}" dt="2019-12-18T16:38:31.379" v="116" actId="14100"/>
          <ac:spMkLst>
            <pc:docMk/>
            <pc:sldMk cId="2341762902" sldId="5897"/>
            <ac:spMk id="8" creationId="{00000000-0000-0000-0000-000000000000}"/>
          </ac:spMkLst>
        </pc:spChg>
      </pc:sldChg>
      <pc:sldChg chg="modSp">
        <pc:chgData name="Ryan Begley" userId="01e39e7728c7add5" providerId="LiveId" clId="{0976547B-C26A-BC42-B9BE-06425A312F53}" dt="2019-12-18T16:38:22.899" v="114" actId="554"/>
        <pc:sldMkLst>
          <pc:docMk/>
          <pc:sldMk cId="1808681768" sldId="5912"/>
        </pc:sldMkLst>
        <pc:spChg chg="mod">
          <ac:chgData name="Ryan Begley" userId="01e39e7728c7add5" providerId="LiveId" clId="{0976547B-C26A-BC42-B9BE-06425A312F53}" dt="2019-12-18T16:38:22.899" v="114" actId="554"/>
          <ac:spMkLst>
            <pc:docMk/>
            <pc:sldMk cId="1808681768" sldId="5912"/>
            <ac:spMk id="7" creationId="{53E72318-EC8F-7F4A-8B14-1E65A47F33CE}"/>
          </ac:spMkLst>
        </pc:spChg>
        <pc:spChg chg="mod">
          <ac:chgData name="Ryan Begley" userId="01e39e7728c7add5" providerId="LiveId" clId="{0976547B-C26A-BC42-B9BE-06425A312F53}" dt="2019-12-18T16:38:08.708" v="112" actId="14100"/>
          <ac:spMkLst>
            <pc:docMk/>
            <pc:sldMk cId="1808681768" sldId="5912"/>
            <ac:spMk id="8" creationId="{00000000-0000-0000-0000-000000000000}"/>
          </ac:spMkLst>
        </pc:spChg>
      </pc:sldChg>
      <pc:sldChg chg="modSp">
        <pc:chgData name="Ryan Begley" userId="01e39e7728c7add5" providerId="LiveId" clId="{0976547B-C26A-BC42-B9BE-06425A312F53}" dt="2019-12-18T17:07:55.204" v="474" actId="20577"/>
        <pc:sldMkLst>
          <pc:docMk/>
          <pc:sldMk cId="1294216449" sldId="6181"/>
        </pc:sldMkLst>
        <pc:spChg chg="mod">
          <ac:chgData name="Ryan Begley" userId="01e39e7728c7add5" providerId="LiveId" clId="{0976547B-C26A-BC42-B9BE-06425A312F53}" dt="2019-12-18T17:07:55.204" v="474" actId="20577"/>
          <ac:spMkLst>
            <pc:docMk/>
            <pc:sldMk cId="1294216449" sldId="6181"/>
            <ac:spMk id="5" creationId="{FDF3053D-2B94-B84A-8DEA-930ACEFA5677}"/>
          </ac:spMkLst>
        </pc:spChg>
      </pc:sldChg>
      <pc:sldChg chg="modSp">
        <pc:chgData name="Ryan Begley" userId="01e39e7728c7add5" providerId="LiveId" clId="{0976547B-C26A-BC42-B9BE-06425A312F53}" dt="2019-12-18T16:41:12.470" v="141" actId="14100"/>
        <pc:sldMkLst>
          <pc:docMk/>
          <pc:sldMk cId="1415608489" sldId="6205"/>
        </pc:sldMkLst>
        <pc:spChg chg="mod">
          <ac:chgData name="Ryan Begley" userId="01e39e7728c7add5" providerId="LiveId" clId="{0976547B-C26A-BC42-B9BE-06425A312F53}" dt="2019-12-18T16:41:12.470" v="141" actId="14100"/>
          <ac:spMkLst>
            <pc:docMk/>
            <pc:sldMk cId="1415608489" sldId="6205"/>
            <ac:spMk id="7" creationId="{683DBB1D-B027-1343-8FDB-3EB4B224941B}"/>
          </ac:spMkLst>
        </pc:spChg>
        <pc:spChg chg="mod">
          <ac:chgData name="Ryan Begley" userId="01e39e7728c7add5" providerId="LiveId" clId="{0976547B-C26A-BC42-B9BE-06425A312F53}" dt="2019-12-18T16:41:07.333" v="139" actId="14100"/>
          <ac:spMkLst>
            <pc:docMk/>
            <pc:sldMk cId="1415608489" sldId="6205"/>
            <ac:spMk id="10" creationId="{22953517-8137-554F-A89A-68557E0833F5}"/>
          </ac:spMkLst>
        </pc:spChg>
      </pc:sldChg>
      <pc:sldChg chg="modSp">
        <pc:chgData name="Ryan Begley" userId="01e39e7728c7add5" providerId="LiveId" clId="{0976547B-C26A-BC42-B9BE-06425A312F53}" dt="2019-12-18T16:36:18.087" v="83" actId="14100"/>
        <pc:sldMkLst>
          <pc:docMk/>
          <pc:sldMk cId="3865176366" sldId="6754"/>
        </pc:sldMkLst>
        <pc:spChg chg="mod">
          <ac:chgData name="Ryan Begley" userId="01e39e7728c7add5" providerId="LiveId" clId="{0976547B-C26A-BC42-B9BE-06425A312F53}" dt="2019-12-18T16:36:18.087" v="83" actId="14100"/>
          <ac:spMkLst>
            <pc:docMk/>
            <pc:sldMk cId="3865176366" sldId="6754"/>
            <ac:spMk id="2" creationId="{913DB581-D0DE-C242-A1D1-F42C68CEBA20}"/>
          </ac:spMkLst>
        </pc:spChg>
      </pc:sldChg>
      <pc:sldChg chg="setBg">
        <pc:chgData name="Ryan Begley" userId="01e39e7728c7add5" providerId="LiveId" clId="{0976547B-C26A-BC42-B9BE-06425A312F53}" dt="2019-12-18T16:52:44.112" v="291"/>
        <pc:sldMkLst>
          <pc:docMk/>
          <pc:sldMk cId="1651861487" sldId="6785"/>
        </pc:sldMkLst>
      </pc:sldChg>
      <pc:sldChg chg="addSp delSp modSp mod ord modTransition modShow">
        <pc:chgData name="Ryan Begley" userId="01e39e7728c7add5" providerId="LiveId" clId="{0976547B-C26A-BC42-B9BE-06425A312F53}" dt="2019-12-18T17:23:21.023" v="986" actId="478"/>
        <pc:sldMkLst>
          <pc:docMk/>
          <pc:sldMk cId="3069833638" sldId="6908"/>
        </pc:sldMkLst>
        <pc:spChg chg="add mod">
          <ac:chgData name="Ryan Begley" userId="01e39e7728c7add5" providerId="LiveId" clId="{0976547B-C26A-BC42-B9BE-06425A312F53}" dt="2019-12-18T17:23:21.023" v="986" actId="478"/>
          <ac:spMkLst>
            <pc:docMk/>
            <pc:sldMk cId="3069833638" sldId="6908"/>
            <ac:spMk id="3" creationId="{BC500E7B-90F8-9E4E-9441-CAC9415C4AA9}"/>
          </ac:spMkLst>
        </pc:spChg>
        <pc:spChg chg="mod">
          <ac:chgData name="Ryan Begley" userId="01e39e7728c7add5" providerId="LiveId" clId="{0976547B-C26A-BC42-B9BE-06425A312F53}" dt="2019-12-18T17:22:39.819" v="981" actId="20577"/>
          <ac:spMkLst>
            <pc:docMk/>
            <pc:sldMk cId="3069833638" sldId="6908"/>
            <ac:spMk id="5" creationId="{E3484F50-A997-6843-B795-2826C41BD49F}"/>
          </ac:spMkLst>
        </pc:spChg>
        <pc:spChg chg="del mod">
          <ac:chgData name="Ryan Begley" userId="01e39e7728c7add5" providerId="LiveId" clId="{0976547B-C26A-BC42-B9BE-06425A312F53}" dt="2019-12-18T17:23:21.023" v="986" actId="478"/>
          <ac:spMkLst>
            <pc:docMk/>
            <pc:sldMk cId="3069833638" sldId="6908"/>
            <ac:spMk id="6" creationId="{443CBE8D-9C33-314F-99EC-BC214E60E4D6}"/>
          </ac:spMkLst>
        </pc:spChg>
      </pc:sldChg>
      <pc:sldChg chg="add ord">
        <pc:chgData name="Ryan Begley" userId="01e39e7728c7add5" providerId="LiveId" clId="{0976547B-C26A-BC42-B9BE-06425A312F53}" dt="2019-12-18T17:01:45.571" v="458"/>
        <pc:sldMkLst>
          <pc:docMk/>
          <pc:sldMk cId="10850536" sldId="6920"/>
        </pc:sldMkLst>
      </pc:sldChg>
      <pc:sldChg chg="add">
        <pc:chgData name="Ryan Begley" userId="01e39e7728c7add5" providerId="LiveId" clId="{0976547B-C26A-BC42-B9BE-06425A312F53}" dt="2019-12-18T17:23:08.953" v="985"/>
        <pc:sldMkLst>
          <pc:docMk/>
          <pc:sldMk cId="72115307" sldId="6921"/>
        </pc:sldMkLst>
      </pc:sldChg>
    </pc:docChg>
  </pc:docChgLst>
  <pc:docChgLst>
    <pc:chgData name="Ryan Begley" userId="01e39e7728c7add5" providerId="LiveId" clId="{F3DCB3DB-F5B1-2F49-BC33-DD81B00B5B36}"/>
  </pc:docChgLst>
  <pc:docChgLst>
    <pc:chgData name="Ryan Begley" userId="01e39e7728c7add5" providerId="LiveId" clId="{D41452D7-F9F3-4D4B-9EC2-A83256D12381}"/>
  </pc:docChgLst>
  <pc:docChgLst>
    <pc:chgData name="Ryan Begley" userId="01e39e7728c7add5" providerId="LiveId" clId="{1224ED8B-3274-0B47-ADC3-62DF370F1144}"/>
  </pc:docChgLst>
  <pc:docChgLst>
    <pc:chgData name="Ryan Begley" userId="01e39e7728c7add5" providerId="LiveId" clId="{080446CC-3635-E04F-8EE0-92A25EEFA6FF}"/>
    <pc:docChg chg="undo redo custSel addSld delSld modSld">
      <pc:chgData name="Ryan Begley" userId="01e39e7728c7add5" providerId="LiveId" clId="{080446CC-3635-E04F-8EE0-92A25EEFA6FF}" dt="2019-11-08T14:51:19.150" v="1689"/>
      <pc:docMkLst>
        <pc:docMk/>
      </pc:docMkLst>
      <pc:sldChg chg="modSp">
        <pc:chgData name="Ryan Begley" userId="01e39e7728c7add5" providerId="LiveId" clId="{080446CC-3635-E04F-8EE0-92A25EEFA6FF}" dt="2019-11-08T13:51:26.349" v="553"/>
        <pc:sldMkLst>
          <pc:docMk/>
          <pc:sldMk cId="3729263306" sldId="5411"/>
        </pc:sldMkLst>
        <pc:spChg chg="mod">
          <ac:chgData name="Ryan Begley" userId="01e39e7728c7add5" providerId="LiveId" clId="{080446CC-3635-E04F-8EE0-92A25EEFA6FF}" dt="2019-11-08T13:51:26.349" v="553"/>
          <ac:spMkLst>
            <pc:docMk/>
            <pc:sldMk cId="3729263306" sldId="5411"/>
            <ac:spMk id="10" creationId="{4BDBB612-25CD-B54D-85F4-37CEAE7C9F82}"/>
          </ac:spMkLst>
        </pc:spChg>
      </pc:sldChg>
      <pc:sldChg chg="modSp">
        <pc:chgData name="Ryan Begley" userId="01e39e7728c7add5" providerId="LiveId" clId="{080446CC-3635-E04F-8EE0-92A25EEFA6FF}" dt="2019-11-08T13:51:30.442" v="554"/>
        <pc:sldMkLst>
          <pc:docMk/>
          <pc:sldMk cId="983578557" sldId="5412"/>
        </pc:sldMkLst>
        <pc:spChg chg="mod">
          <ac:chgData name="Ryan Begley" userId="01e39e7728c7add5" providerId="LiveId" clId="{080446CC-3635-E04F-8EE0-92A25EEFA6FF}" dt="2019-11-08T13:51:30.442" v="554"/>
          <ac:spMkLst>
            <pc:docMk/>
            <pc:sldMk cId="983578557" sldId="5412"/>
            <ac:spMk id="10" creationId="{AA0F18CF-80C6-A34B-8CF1-38A8B541B407}"/>
          </ac:spMkLst>
        </pc:spChg>
      </pc:sldChg>
      <pc:sldChg chg="modSp">
        <pc:chgData name="Ryan Begley" userId="01e39e7728c7add5" providerId="LiveId" clId="{080446CC-3635-E04F-8EE0-92A25EEFA6FF}" dt="2019-11-08T13:51:32.927" v="555"/>
        <pc:sldMkLst>
          <pc:docMk/>
          <pc:sldMk cId="2242661347" sldId="5413"/>
        </pc:sldMkLst>
        <pc:spChg chg="mod">
          <ac:chgData name="Ryan Begley" userId="01e39e7728c7add5" providerId="LiveId" clId="{080446CC-3635-E04F-8EE0-92A25EEFA6FF}" dt="2019-11-08T13:51:32.927" v="555"/>
          <ac:spMkLst>
            <pc:docMk/>
            <pc:sldMk cId="2242661347" sldId="5413"/>
            <ac:spMk id="10" creationId="{A05A9D0B-6DDB-9644-944F-EA9D2E7DE431}"/>
          </ac:spMkLst>
        </pc:spChg>
      </pc:sldChg>
      <pc:sldChg chg="modSp">
        <pc:chgData name="Ryan Begley" userId="01e39e7728c7add5" providerId="LiveId" clId="{080446CC-3635-E04F-8EE0-92A25EEFA6FF}" dt="2019-11-08T13:58:57.879" v="641" actId="14838"/>
        <pc:sldMkLst>
          <pc:docMk/>
          <pc:sldMk cId="1420331887" sldId="5688"/>
        </pc:sldMkLst>
        <pc:spChg chg="mod">
          <ac:chgData name="Ryan Begley" userId="01e39e7728c7add5" providerId="LiveId" clId="{080446CC-3635-E04F-8EE0-92A25EEFA6FF}" dt="2019-11-08T13:58:57.879" v="641" actId="14838"/>
          <ac:spMkLst>
            <pc:docMk/>
            <pc:sldMk cId="1420331887" sldId="5688"/>
            <ac:spMk id="13" creationId="{FCF58874-0FE7-B145-B3AD-740E252479D3}"/>
          </ac:spMkLst>
        </pc:spChg>
        <pc:spChg chg="mod">
          <ac:chgData name="Ryan Begley" userId="01e39e7728c7add5" providerId="LiveId" clId="{080446CC-3635-E04F-8EE0-92A25EEFA6FF}" dt="2019-11-08T13:57:31.657" v="628" actId="20577"/>
          <ac:spMkLst>
            <pc:docMk/>
            <pc:sldMk cId="1420331887" sldId="5688"/>
            <ac:spMk id="16" creationId="{8780F250-3DD9-6348-BBE8-00CBA815A053}"/>
          </ac:spMkLst>
        </pc:spChg>
        <pc:spChg chg="mod">
          <ac:chgData name="Ryan Begley" userId="01e39e7728c7add5" providerId="LiveId" clId="{080446CC-3635-E04F-8EE0-92A25EEFA6FF}" dt="2019-11-08T13:58:35.322" v="639"/>
          <ac:spMkLst>
            <pc:docMk/>
            <pc:sldMk cId="1420331887" sldId="5688"/>
            <ac:spMk id="18" creationId="{156C7FCF-4C71-0143-9E28-11BA6915B435}"/>
          </ac:spMkLst>
        </pc:spChg>
      </pc:sldChg>
      <pc:sldChg chg="addSp delSp modSp">
        <pc:chgData name="Ryan Begley" userId="01e39e7728c7add5" providerId="LiveId" clId="{080446CC-3635-E04F-8EE0-92A25EEFA6FF}" dt="2019-11-08T13:51:11.435" v="552" actId="207"/>
        <pc:sldMkLst>
          <pc:docMk/>
          <pc:sldMk cId="797099447" sldId="5884"/>
        </pc:sldMkLst>
        <pc:spChg chg="add del mod">
          <ac:chgData name="Ryan Begley" userId="01e39e7728c7add5" providerId="LiveId" clId="{080446CC-3635-E04F-8EE0-92A25EEFA6FF}" dt="2019-11-08T13:51:06.744" v="550"/>
          <ac:spMkLst>
            <pc:docMk/>
            <pc:sldMk cId="797099447" sldId="5884"/>
            <ac:spMk id="2" creationId="{F7AD3FE0-A0F6-AF4C-AB36-712F5432B8E4}"/>
          </ac:spMkLst>
        </pc:spChg>
        <pc:spChg chg="add mod">
          <ac:chgData name="Ryan Begley" userId="01e39e7728c7add5" providerId="LiveId" clId="{080446CC-3635-E04F-8EE0-92A25EEFA6FF}" dt="2019-11-08T13:51:10.427" v="551" actId="207"/>
          <ac:spMkLst>
            <pc:docMk/>
            <pc:sldMk cId="797099447" sldId="5884"/>
            <ac:spMk id="3" creationId="{5C0A8A22-2E7E-5046-967F-70175252604A}"/>
          </ac:spMkLst>
        </pc:spChg>
        <pc:spChg chg="del mod">
          <ac:chgData name="Ryan Begley" userId="01e39e7728c7add5" providerId="LiveId" clId="{080446CC-3635-E04F-8EE0-92A25EEFA6FF}" dt="2019-11-08T13:51:03.267" v="549" actId="478"/>
          <ac:spMkLst>
            <pc:docMk/>
            <pc:sldMk cId="797099447" sldId="5884"/>
            <ac:spMk id="5" creationId="{C6ECC3B4-2256-924E-AE83-209FB162067A}"/>
          </ac:spMkLst>
        </pc:spChg>
        <pc:spChg chg="add mod">
          <ac:chgData name="Ryan Begley" userId="01e39e7728c7add5" providerId="LiveId" clId="{080446CC-3635-E04F-8EE0-92A25EEFA6FF}" dt="2019-11-08T13:51:11.435" v="552" actId="207"/>
          <ac:spMkLst>
            <pc:docMk/>
            <pc:sldMk cId="797099447" sldId="5884"/>
            <ac:spMk id="6" creationId="{03A090ED-D047-D646-A9F5-5A6618AACECD}"/>
          </ac:spMkLst>
        </pc:spChg>
        <pc:spChg chg="add mod">
          <ac:chgData name="Ryan Begley" userId="01e39e7728c7add5" providerId="LiveId" clId="{080446CC-3635-E04F-8EE0-92A25EEFA6FF}" dt="2019-11-08T13:51:06.744" v="550"/>
          <ac:spMkLst>
            <pc:docMk/>
            <pc:sldMk cId="797099447" sldId="5884"/>
            <ac:spMk id="7" creationId="{25D828B0-D62B-AC45-B5DE-30645F4B1AD0}"/>
          </ac:spMkLst>
        </pc:spChg>
        <pc:spChg chg="add mod">
          <ac:chgData name="Ryan Begley" userId="01e39e7728c7add5" providerId="LiveId" clId="{080446CC-3635-E04F-8EE0-92A25EEFA6FF}" dt="2019-11-08T13:51:06.744" v="550"/>
          <ac:spMkLst>
            <pc:docMk/>
            <pc:sldMk cId="797099447" sldId="5884"/>
            <ac:spMk id="8" creationId="{66117921-159F-8D42-AEFD-1EFE0291B52A}"/>
          </ac:spMkLst>
        </pc:spChg>
      </pc:sldChg>
      <pc:sldChg chg="modSp">
        <pc:chgData name="Ryan Begley" userId="01e39e7728c7add5" providerId="LiveId" clId="{080446CC-3635-E04F-8EE0-92A25EEFA6FF}" dt="2019-11-08T13:56:43.918" v="618"/>
        <pc:sldMkLst>
          <pc:docMk/>
          <pc:sldMk cId="2341762902" sldId="5897"/>
        </pc:sldMkLst>
        <pc:spChg chg="mod">
          <ac:chgData name="Ryan Begley" userId="01e39e7728c7add5" providerId="LiveId" clId="{080446CC-3635-E04F-8EE0-92A25EEFA6FF}" dt="2019-11-08T13:56:43.918" v="618"/>
          <ac:spMkLst>
            <pc:docMk/>
            <pc:sldMk cId="2341762902" sldId="5897"/>
            <ac:spMk id="7" creationId="{DBD4B0B0-4B5A-BE47-89F7-0834D5A30ECF}"/>
          </ac:spMkLst>
        </pc:spChg>
        <pc:spChg chg="mod">
          <ac:chgData name="Ryan Begley" userId="01e39e7728c7add5" providerId="LiveId" clId="{080446CC-3635-E04F-8EE0-92A25EEFA6FF}" dt="2019-11-08T13:56:10.794" v="610"/>
          <ac:spMkLst>
            <pc:docMk/>
            <pc:sldMk cId="2341762902" sldId="5897"/>
            <ac:spMk id="8" creationId="{00000000-0000-0000-0000-000000000000}"/>
          </ac:spMkLst>
        </pc:spChg>
      </pc:sldChg>
      <pc:sldChg chg="modSp">
        <pc:chgData name="Ryan Begley" userId="01e39e7728c7add5" providerId="LiveId" clId="{080446CC-3635-E04F-8EE0-92A25EEFA6FF}" dt="2019-11-08T13:56:49.788" v="620"/>
        <pc:sldMkLst>
          <pc:docMk/>
          <pc:sldMk cId="1808681768" sldId="5912"/>
        </pc:sldMkLst>
        <pc:spChg chg="mod">
          <ac:chgData name="Ryan Begley" userId="01e39e7728c7add5" providerId="LiveId" clId="{080446CC-3635-E04F-8EE0-92A25EEFA6FF}" dt="2019-11-08T13:56:17.794" v="612"/>
          <ac:spMkLst>
            <pc:docMk/>
            <pc:sldMk cId="1808681768" sldId="5912"/>
            <ac:spMk id="7" creationId="{53E72318-EC8F-7F4A-8B14-1E65A47F33CE}"/>
          </ac:spMkLst>
        </pc:spChg>
        <pc:spChg chg="mod">
          <ac:chgData name="Ryan Begley" userId="01e39e7728c7add5" providerId="LiveId" clId="{080446CC-3635-E04F-8EE0-92A25EEFA6FF}" dt="2019-11-08T13:56:49.788" v="620"/>
          <ac:spMkLst>
            <pc:docMk/>
            <pc:sldMk cId="1808681768" sldId="5912"/>
            <ac:spMk id="8" creationId="{00000000-0000-0000-0000-000000000000}"/>
          </ac:spMkLst>
        </pc:spChg>
      </pc:sldChg>
    </pc:docChg>
  </pc:docChgLst>
  <pc:docChgLst>
    <pc:chgData name="Ryan Begley" userId="01e39e7728c7add5" providerId="LiveId" clId="{E29D4D54-F902-294A-9289-2F9C217BF052}"/>
    <pc:docChg chg="undo redo custSel addSld delSld modSld sldOrd">
      <pc:chgData name="Ryan Begley" userId="01e39e7728c7add5" providerId="LiveId" clId="{E29D4D54-F902-294A-9289-2F9C217BF052}" dt="2019-12-19T14:14:24.098" v="3954" actId="20577"/>
      <pc:docMkLst>
        <pc:docMk/>
      </pc:docMkLst>
      <pc:sldChg chg="modSp">
        <pc:chgData name="Ryan Begley" userId="01e39e7728c7add5" providerId="LiveId" clId="{E29D4D54-F902-294A-9289-2F9C217BF052}" dt="2019-12-17T19:27:40.027" v="1829" actId="13926"/>
        <pc:sldMkLst>
          <pc:docMk/>
          <pc:sldMk cId="3729263306" sldId="5411"/>
        </pc:sldMkLst>
        <pc:spChg chg="mod">
          <ac:chgData name="Ryan Begley" userId="01e39e7728c7add5" providerId="LiveId" clId="{E29D4D54-F902-294A-9289-2F9C217BF052}" dt="2019-12-17T19:27:40.027" v="1829" actId="13926"/>
          <ac:spMkLst>
            <pc:docMk/>
            <pc:sldMk cId="3729263306" sldId="5411"/>
            <ac:spMk id="7" creationId="{511E27AE-144E-044A-A48A-3C5A1C01CEB7}"/>
          </ac:spMkLst>
        </pc:spChg>
      </pc:sldChg>
      <pc:sldChg chg="modSp">
        <pc:chgData name="Ryan Begley" userId="01e39e7728c7add5" providerId="LiveId" clId="{E29D4D54-F902-294A-9289-2F9C217BF052}" dt="2019-12-17T19:27:37.739" v="1828" actId="13926"/>
        <pc:sldMkLst>
          <pc:docMk/>
          <pc:sldMk cId="983578557" sldId="5412"/>
        </pc:sldMkLst>
        <pc:spChg chg="mod">
          <ac:chgData name="Ryan Begley" userId="01e39e7728c7add5" providerId="LiveId" clId="{E29D4D54-F902-294A-9289-2F9C217BF052}" dt="2019-12-17T19:27:37.739" v="1828" actId="13926"/>
          <ac:spMkLst>
            <pc:docMk/>
            <pc:sldMk cId="983578557" sldId="5412"/>
            <ac:spMk id="7" creationId="{46C16238-74AA-B947-B36D-3E2591191966}"/>
          </ac:spMkLst>
        </pc:spChg>
      </pc:sldChg>
      <pc:sldChg chg="modSp">
        <pc:chgData name="Ryan Begley" userId="01e39e7728c7add5" providerId="LiveId" clId="{E29D4D54-F902-294A-9289-2F9C217BF052}" dt="2019-12-17T19:27:36.672" v="1827" actId="13926"/>
        <pc:sldMkLst>
          <pc:docMk/>
          <pc:sldMk cId="2242661347" sldId="5413"/>
        </pc:sldMkLst>
        <pc:spChg chg="mod">
          <ac:chgData name="Ryan Begley" userId="01e39e7728c7add5" providerId="LiveId" clId="{E29D4D54-F902-294A-9289-2F9C217BF052}" dt="2019-12-17T19:27:36.672" v="1827" actId="13926"/>
          <ac:spMkLst>
            <pc:docMk/>
            <pc:sldMk cId="2242661347" sldId="5413"/>
            <ac:spMk id="7" creationId="{EC8DC998-4AE9-164D-957E-88E3A5486D94}"/>
          </ac:spMkLst>
        </pc:spChg>
      </pc:sldChg>
      <pc:sldChg chg="addSp delSp modSp ord">
        <pc:chgData name="Ryan Begley" userId="01e39e7728c7add5" providerId="LiveId" clId="{E29D4D54-F902-294A-9289-2F9C217BF052}" dt="2019-12-19T12:08:55.693" v="3330" actId="20577"/>
        <pc:sldMkLst>
          <pc:docMk/>
          <pc:sldMk cId="3761551534" sldId="5418"/>
        </pc:sldMkLst>
        <pc:spChg chg="del mod">
          <ac:chgData name="Ryan Begley" userId="01e39e7728c7add5" providerId="LiveId" clId="{E29D4D54-F902-294A-9289-2F9C217BF052}" dt="2019-12-17T21:26:24.939" v="3117" actId="478"/>
          <ac:spMkLst>
            <pc:docMk/>
            <pc:sldMk cId="3761551534" sldId="5418"/>
            <ac:spMk id="2" creationId="{E9BDC1EA-85EB-EE47-A3A3-0175153690F3}"/>
          </ac:spMkLst>
        </pc:spChg>
        <pc:spChg chg="mod">
          <ac:chgData name="Ryan Begley" userId="01e39e7728c7add5" providerId="LiveId" clId="{E29D4D54-F902-294A-9289-2F9C217BF052}" dt="2019-12-17T19:07:53.532" v="1729" actId="2711"/>
          <ac:spMkLst>
            <pc:docMk/>
            <pc:sldMk cId="3761551534" sldId="5418"/>
            <ac:spMk id="3" creationId="{495B276B-45FA-6F4D-82D5-B72DA494B3F0}"/>
          </ac:spMkLst>
        </pc:spChg>
        <pc:spChg chg="add mod">
          <ac:chgData name="Ryan Begley" userId="01e39e7728c7add5" providerId="LiveId" clId="{E29D4D54-F902-294A-9289-2F9C217BF052}" dt="2019-12-19T12:06:24.560" v="3314" actId="20577"/>
          <ac:spMkLst>
            <pc:docMk/>
            <pc:sldMk cId="3761551534" sldId="5418"/>
            <ac:spMk id="4" creationId="{B7958A18-EF69-CF44-9CB1-E73AF2D0FE7D}"/>
          </ac:spMkLst>
        </pc:spChg>
        <pc:spChg chg="mod">
          <ac:chgData name="Ryan Begley" userId="01e39e7728c7add5" providerId="LiveId" clId="{E29D4D54-F902-294A-9289-2F9C217BF052}" dt="2019-12-19T12:08:55.693" v="3330" actId="20577"/>
          <ac:spMkLst>
            <pc:docMk/>
            <pc:sldMk cId="3761551534" sldId="5418"/>
            <ac:spMk id="5" creationId="{0A9B4047-B534-194A-94BF-424B9378D60F}"/>
          </ac:spMkLst>
        </pc:spChg>
      </pc:sldChg>
      <pc:sldChg chg="modSp">
        <pc:chgData name="Ryan Begley" userId="01e39e7728c7add5" providerId="LiveId" clId="{E29D4D54-F902-294A-9289-2F9C217BF052}" dt="2019-12-17T09:37:53.942" v="97" actId="255"/>
        <pc:sldMkLst>
          <pc:docMk/>
          <pc:sldMk cId="2853400672" sldId="5648"/>
        </pc:sldMkLst>
        <pc:spChg chg="mod">
          <ac:chgData name="Ryan Begley" userId="01e39e7728c7add5" providerId="LiveId" clId="{E29D4D54-F902-294A-9289-2F9C217BF052}" dt="2019-12-17T09:37:53.942" v="97" actId="255"/>
          <ac:spMkLst>
            <pc:docMk/>
            <pc:sldMk cId="2853400672" sldId="5648"/>
            <ac:spMk id="3" creationId="{D1E8B6EC-D82F-2A48-A613-7EBA5375D730}"/>
          </ac:spMkLst>
        </pc:spChg>
      </pc:sldChg>
      <pc:sldChg chg="modSp">
        <pc:chgData name="Ryan Begley" userId="01e39e7728c7add5" providerId="LiveId" clId="{E29D4D54-F902-294A-9289-2F9C217BF052}" dt="2019-12-17T19:24:29.773" v="1785" actId="207"/>
        <pc:sldMkLst>
          <pc:docMk/>
          <pc:sldMk cId="1420331887" sldId="5688"/>
        </pc:sldMkLst>
        <pc:spChg chg="mod">
          <ac:chgData name="Ryan Begley" userId="01e39e7728c7add5" providerId="LiveId" clId="{E29D4D54-F902-294A-9289-2F9C217BF052}" dt="2019-12-17T19:24:29.773" v="1785" actId="207"/>
          <ac:spMkLst>
            <pc:docMk/>
            <pc:sldMk cId="1420331887" sldId="5688"/>
            <ac:spMk id="13" creationId="{FCF58874-0FE7-B145-B3AD-740E252479D3}"/>
          </ac:spMkLst>
        </pc:spChg>
        <pc:spChg chg="mod">
          <ac:chgData name="Ryan Begley" userId="01e39e7728c7add5" providerId="LiveId" clId="{E29D4D54-F902-294A-9289-2F9C217BF052}" dt="2019-12-17T19:24:20.094" v="1782" actId="207"/>
          <ac:spMkLst>
            <pc:docMk/>
            <pc:sldMk cId="1420331887" sldId="5688"/>
            <ac:spMk id="18" creationId="{156C7FCF-4C71-0143-9E28-11BA6915B435}"/>
          </ac:spMkLst>
        </pc:spChg>
      </pc:sldChg>
      <pc:sldChg chg="modSp">
        <pc:chgData name="Ryan Begley" userId="01e39e7728c7add5" providerId="LiveId" clId="{E29D4D54-F902-294A-9289-2F9C217BF052}" dt="2019-12-17T19:28:14.886" v="1832" actId="2711"/>
        <pc:sldMkLst>
          <pc:docMk/>
          <pc:sldMk cId="2369144470" sldId="5877"/>
        </pc:sldMkLst>
        <pc:spChg chg="mod">
          <ac:chgData name="Ryan Begley" userId="01e39e7728c7add5" providerId="LiveId" clId="{E29D4D54-F902-294A-9289-2F9C217BF052}" dt="2019-12-17T19:28:14.886" v="1832" actId="2711"/>
          <ac:spMkLst>
            <pc:docMk/>
            <pc:sldMk cId="2369144470" sldId="5877"/>
            <ac:spMk id="5" creationId="{E10CD7A4-BEB2-8F40-9B9C-1D52ABA2E7D8}"/>
          </ac:spMkLst>
        </pc:spChg>
      </pc:sldChg>
      <pc:sldChg chg="addSp delSp modSp setBg">
        <pc:chgData name="Ryan Begley" userId="01e39e7728c7add5" providerId="LiveId" clId="{E29D4D54-F902-294A-9289-2F9C217BF052}" dt="2019-12-19T12:03:42.324" v="3310" actId="14100"/>
        <pc:sldMkLst>
          <pc:docMk/>
          <pc:sldMk cId="1715989844" sldId="5878"/>
        </pc:sldMkLst>
        <pc:spChg chg="add del mod">
          <ac:chgData name="Ryan Begley" userId="01e39e7728c7add5" providerId="LiveId" clId="{E29D4D54-F902-294A-9289-2F9C217BF052}" dt="2019-12-19T12:02:03.689" v="3301" actId="207"/>
          <ac:spMkLst>
            <pc:docMk/>
            <pc:sldMk cId="1715989844" sldId="5878"/>
            <ac:spMk id="3" creationId="{9E3D425A-13C2-E74E-8D14-48231D49594D}"/>
          </ac:spMkLst>
        </pc:spChg>
        <pc:spChg chg="mod">
          <ac:chgData name="Ryan Begley" userId="01e39e7728c7add5" providerId="LiveId" clId="{E29D4D54-F902-294A-9289-2F9C217BF052}" dt="2019-12-19T12:03:42.324" v="3310" actId="14100"/>
          <ac:spMkLst>
            <pc:docMk/>
            <pc:sldMk cId="1715989844" sldId="5878"/>
            <ac:spMk id="4" creationId="{859D458E-15D6-9D45-AA62-F0DE37967BA2}"/>
          </ac:spMkLst>
        </pc:spChg>
        <pc:spChg chg="mod">
          <ac:chgData name="Ryan Begley" userId="01e39e7728c7add5" providerId="LiveId" clId="{E29D4D54-F902-294A-9289-2F9C217BF052}" dt="2019-12-17T19:28:05.360" v="1831" actId="2711"/>
          <ac:spMkLst>
            <pc:docMk/>
            <pc:sldMk cId="1715989844" sldId="5878"/>
            <ac:spMk id="5" creationId="{E10CD7A4-BEB2-8F40-9B9C-1D52ABA2E7D8}"/>
          </ac:spMkLst>
        </pc:spChg>
        <pc:picChg chg="add del mod">
          <ac:chgData name="Ryan Begley" userId="01e39e7728c7add5" providerId="LiveId" clId="{E29D4D54-F902-294A-9289-2F9C217BF052}" dt="2019-12-19T12:01:59.275" v="3300" actId="931"/>
          <ac:picMkLst>
            <pc:docMk/>
            <pc:sldMk cId="1715989844" sldId="5878"/>
            <ac:picMk id="8" creationId="{F5BF9337-4D59-154D-A2E7-E87DB0DA46E6}"/>
          </ac:picMkLst>
        </pc:picChg>
        <pc:picChg chg="del">
          <ac:chgData name="Ryan Begley" userId="01e39e7728c7add5" providerId="LiveId" clId="{E29D4D54-F902-294A-9289-2F9C217BF052}" dt="2019-12-19T11:55:18.376" v="3264" actId="478"/>
          <ac:picMkLst>
            <pc:docMk/>
            <pc:sldMk cId="1715989844" sldId="5878"/>
            <ac:picMk id="9" creationId="{FD759D4E-3DEC-6B43-8B4E-0D19459C6C50}"/>
          </ac:picMkLst>
        </pc:picChg>
        <pc:picChg chg="add">
          <ac:chgData name="Ryan Begley" userId="01e39e7728c7add5" providerId="LiveId" clId="{E29D4D54-F902-294A-9289-2F9C217BF052}" dt="2019-12-19T12:02:05.640" v="3302"/>
          <ac:picMkLst>
            <pc:docMk/>
            <pc:sldMk cId="1715989844" sldId="5878"/>
            <ac:picMk id="10" creationId="{EF2ABC8F-A553-D047-9D27-3806C1141405}"/>
          </ac:picMkLst>
        </pc:picChg>
      </pc:sldChg>
      <pc:sldChg chg="addSp delSp modSp add del modTransition">
        <pc:chgData name="Ryan Begley" userId="01e39e7728c7add5" providerId="LiveId" clId="{E29D4D54-F902-294A-9289-2F9C217BF052}" dt="2019-12-17T19:30:41.004" v="1853" actId="478"/>
        <pc:sldMkLst>
          <pc:docMk/>
          <pc:sldMk cId="797099447" sldId="5884"/>
        </pc:sldMkLst>
        <pc:spChg chg="add mod">
          <ac:chgData name="Ryan Begley" userId="01e39e7728c7add5" providerId="LiveId" clId="{E29D4D54-F902-294A-9289-2F9C217BF052}" dt="2019-12-17T19:30:41.004" v="1853" actId="478"/>
          <ac:spMkLst>
            <pc:docMk/>
            <pc:sldMk cId="797099447" sldId="5884"/>
            <ac:spMk id="2" creationId="{5E5495C3-B206-2A40-A958-055D1712A69E}"/>
          </ac:spMkLst>
        </pc:spChg>
        <pc:spChg chg="del">
          <ac:chgData name="Ryan Begley" userId="01e39e7728c7add5" providerId="LiveId" clId="{E29D4D54-F902-294A-9289-2F9C217BF052}" dt="2019-12-17T19:30:41.004" v="1853" actId="478"/>
          <ac:spMkLst>
            <pc:docMk/>
            <pc:sldMk cId="797099447" sldId="5884"/>
            <ac:spMk id="4" creationId="{2184AF3F-3C9B-7A49-9A4B-0561F36424BA}"/>
          </ac:spMkLst>
        </pc:spChg>
      </pc:sldChg>
      <pc:sldChg chg="addSp modSp">
        <pc:chgData name="Ryan Begley" userId="01e39e7728c7add5" providerId="LiveId" clId="{E29D4D54-F902-294A-9289-2F9C217BF052}" dt="2019-12-19T14:13:01.205" v="3943" actId="553"/>
        <pc:sldMkLst>
          <pc:docMk/>
          <pc:sldMk cId="2341762902" sldId="5897"/>
        </pc:sldMkLst>
        <pc:spChg chg="mod">
          <ac:chgData name="Ryan Begley" userId="01e39e7728c7add5" providerId="LiveId" clId="{E29D4D54-F902-294A-9289-2F9C217BF052}" dt="2019-12-17T19:05:36.466" v="1696"/>
          <ac:spMkLst>
            <pc:docMk/>
            <pc:sldMk cId="2341762902" sldId="5897"/>
            <ac:spMk id="6" creationId="{E2715D78-3A29-A746-BA09-96BD0D5F1CEE}"/>
          </ac:spMkLst>
        </pc:spChg>
        <pc:spChg chg="mod">
          <ac:chgData name="Ryan Begley" userId="01e39e7728c7add5" providerId="LiveId" clId="{E29D4D54-F902-294A-9289-2F9C217BF052}" dt="2019-12-17T19:24:07.880" v="1779" actId="207"/>
          <ac:spMkLst>
            <pc:docMk/>
            <pc:sldMk cId="2341762902" sldId="5897"/>
            <ac:spMk id="7" creationId="{DBD4B0B0-4B5A-BE47-89F7-0834D5A30ECF}"/>
          </ac:spMkLst>
        </pc:spChg>
        <pc:spChg chg="mod">
          <ac:chgData name="Ryan Begley" userId="01e39e7728c7add5" providerId="LiveId" clId="{E29D4D54-F902-294A-9289-2F9C217BF052}" dt="2019-12-17T19:23:55.174" v="1776" actId="13926"/>
          <ac:spMkLst>
            <pc:docMk/>
            <pc:sldMk cId="2341762902" sldId="5897"/>
            <ac:spMk id="8" creationId="{00000000-0000-0000-0000-000000000000}"/>
          </ac:spMkLst>
        </pc:spChg>
        <pc:spChg chg="add mod">
          <ac:chgData name="Ryan Begley" userId="01e39e7728c7add5" providerId="LiveId" clId="{E29D4D54-F902-294A-9289-2F9C217BF052}" dt="2019-12-19T14:13:01.205" v="3943" actId="553"/>
          <ac:spMkLst>
            <pc:docMk/>
            <pc:sldMk cId="2341762902" sldId="5897"/>
            <ac:spMk id="9" creationId="{6C895131-F2ED-D644-BB1E-2407B67D0377}"/>
          </ac:spMkLst>
        </pc:spChg>
      </pc:sldChg>
      <pc:sldChg chg="addSp modSp">
        <pc:chgData name="Ryan Begley" userId="01e39e7728c7add5" providerId="LiveId" clId="{E29D4D54-F902-294A-9289-2F9C217BF052}" dt="2019-12-19T14:12:51.215" v="3941" actId="553"/>
        <pc:sldMkLst>
          <pc:docMk/>
          <pc:sldMk cId="1808681768" sldId="5912"/>
        </pc:sldMkLst>
        <pc:spChg chg="mod">
          <ac:chgData name="Ryan Begley" userId="01e39e7728c7add5" providerId="LiveId" clId="{E29D4D54-F902-294A-9289-2F9C217BF052}" dt="2019-12-17T19:22:58.695" v="1769" actId="13926"/>
          <ac:spMkLst>
            <pc:docMk/>
            <pc:sldMk cId="1808681768" sldId="5912"/>
            <ac:spMk id="7" creationId="{53E72318-EC8F-7F4A-8B14-1E65A47F33CE}"/>
          </ac:spMkLst>
        </pc:spChg>
        <pc:spChg chg="mod">
          <ac:chgData name="Ryan Begley" userId="01e39e7728c7add5" providerId="LiveId" clId="{E29D4D54-F902-294A-9289-2F9C217BF052}" dt="2019-12-17T19:23:20.555" v="1772" actId="207"/>
          <ac:spMkLst>
            <pc:docMk/>
            <pc:sldMk cId="1808681768" sldId="5912"/>
            <ac:spMk id="8" creationId="{00000000-0000-0000-0000-000000000000}"/>
          </ac:spMkLst>
        </pc:spChg>
        <pc:spChg chg="add mod">
          <ac:chgData name="Ryan Begley" userId="01e39e7728c7add5" providerId="LiveId" clId="{E29D4D54-F902-294A-9289-2F9C217BF052}" dt="2019-12-19T14:12:51.215" v="3941" actId="553"/>
          <ac:spMkLst>
            <pc:docMk/>
            <pc:sldMk cId="1808681768" sldId="5912"/>
            <ac:spMk id="9" creationId="{9BC6EF84-95F9-F449-B9D6-94D103CF9E39}"/>
          </ac:spMkLst>
        </pc:spChg>
      </pc:sldChg>
      <pc:sldChg chg="add del">
        <pc:chgData name="Ryan Begley" userId="01e39e7728c7add5" providerId="LiveId" clId="{E29D4D54-F902-294A-9289-2F9C217BF052}" dt="2019-12-19T13:20:25.397" v="3928" actId="2696"/>
        <pc:sldMkLst>
          <pc:docMk/>
          <pc:sldMk cId="1342873636" sldId="5916"/>
        </pc:sldMkLst>
      </pc:sldChg>
      <pc:sldChg chg="modSp del modTransition">
        <pc:chgData name="Ryan Begley" userId="01e39e7728c7add5" providerId="LiveId" clId="{E29D4D54-F902-294A-9289-2F9C217BF052}" dt="2019-12-19T12:58:43.514" v="3633" actId="2696"/>
        <pc:sldMkLst>
          <pc:docMk/>
          <pc:sldMk cId="2930854683" sldId="5916"/>
        </pc:sldMkLst>
        <pc:spChg chg="mod">
          <ac:chgData name="Ryan Begley" userId="01e39e7728c7add5" providerId="LiveId" clId="{E29D4D54-F902-294A-9289-2F9C217BF052}" dt="2019-12-17T20:57:54.865" v="2550" actId="2711"/>
          <ac:spMkLst>
            <pc:docMk/>
            <pc:sldMk cId="2930854683" sldId="5916"/>
            <ac:spMk id="10" creationId="{0C6E6E2F-DB83-DA4F-ACA8-021CB245F866}"/>
          </ac:spMkLst>
        </pc:spChg>
      </pc:sldChg>
      <pc:sldChg chg="add del">
        <pc:chgData name="Ryan Begley" userId="01e39e7728c7add5" providerId="LiveId" clId="{E29D4D54-F902-294A-9289-2F9C217BF052}" dt="2019-12-19T12:58:51.705" v="3635"/>
        <pc:sldMkLst>
          <pc:docMk/>
          <pc:sldMk cId="3648304024" sldId="5916"/>
        </pc:sldMkLst>
      </pc:sldChg>
      <pc:sldChg chg="modSp del">
        <pc:chgData name="Ryan Begley" userId="01e39e7728c7add5" providerId="LiveId" clId="{E29D4D54-F902-294A-9289-2F9C217BF052}" dt="2019-12-19T12:58:57.225" v="3639" actId="2696"/>
        <pc:sldMkLst>
          <pc:docMk/>
          <pc:sldMk cId="493557739" sldId="5917"/>
        </pc:sldMkLst>
        <pc:spChg chg="mod">
          <ac:chgData name="Ryan Begley" userId="01e39e7728c7add5" providerId="LiveId" clId="{E29D4D54-F902-294A-9289-2F9C217BF052}" dt="2019-12-17T20:58:24.183" v="2553"/>
          <ac:spMkLst>
            <pc:docMk/>
            <pc:sldMk cId="493557739" sldId="5917"/>
            <ac:spMk id="10" creationId="{0C6E6E2F-DB83-DA4F-ACA8-021CB245F866}"/>
          </ac:spMkLst>
        </pc:spChg>
      </pc:sldChg>
      <pc:sldChg chg="modSp del">
        <pc:chgData name="Ryan Begley" userId="01e39e7728c7add5" providerId="LiveId" clId="{E29D4D54-F902-294A-9289-2F9C217BF052}" dt="2019-12-19T12:58:57.146" v="3637" actId="2696"/>
        <pc:sldMkLst>
          <pc:docMk/>
          <pc:sldMk cId="1183858939" sldId="5918"/>
        </pc:sldMkLst>
        <pc:spChg chg="mod">
          <ac:chgData name="Ryan Begley" userId="01e39e7728c7add5" providerId="LiveId" clId="{E29D4D54-F902-294A-9289-2F9C217BF052}" dt="2019-12-17T20:58:11.365" v="2551"/>
          <ac:spMkLst>
            <pc:docMk/>
            <pc:sldMk cId="1183858939" sldId="5918"/>
            <ac:spMk id="10" creationId="{0C6E6E2F-DB83-DA4F-ACA8-021CB245F866}"/>
          </ac:spMkLst>
        </pc:spChg>
      </pc:sldChg>
      <pc:sldChg chg="modSp del">
        <pc:chgData name="Ryan Begley" userId="01e39e7728c7add5" providerId="LiveId" clId="{E29D4D54-F902-294A-9289-2F9C217BF052}" dt="2019-12-19T12:58:57.183" v="3638" actId="2696"/>
        <pc:sldMkLst>
          <pc:docMk/>
          <pc:sldMk cId="2329054048" sldId="5922"/>
        </pc:sldMkLst>
        <pc:spChg chg="mod">
          <ac:chgData name="Ryan Begley" userId="01e39e7728c7add5" providerId="LiveId" clId="{E29D4D54-F902-294A-9289-2F9C217BF052}" dt="2019-12-17T20:58:19.383" v="2552"/>
          <ac:spMkLst>
            <pc:docMk/>
            <pc:sldMk cId="2329054048" sldId="5922"/>
            <ac:spMk id="10" creationId="{0C6E6E2F-DB83-DA4F-ACA8-021CB245F866}"/>
          </ac:spMkLst>
        </pc:spChg>
      </pc:sldChg>
      <pc:sldChg chg="modSp del">
        <pc:chgData name="Ryan Begley" userId="01e39e7728c7add5" providerId="LiveId" clId="{E29D4D54-F902-294A-9289-2F9C217BF052}" dt="2019-12-19T13:17:42.071" v="3902" actId="2696"/>
        <pc:sldMkLst>
          <pc:docMk/>
          <pc:sldMk cId="2510328609" sldId="5952"/>
        </pc:sldMkLst>
        <pc:spChg chg="mod">
          <ac:chgData name="Ryan Begley" userId="01e39e7728c7add5" providerId="LiveId" clId="{E29D4D54-F902-294A-9289-2F9C217BF052}" dt="2019-12-17T21:25:41.038" v="3113" actId="20577"/>
          <ac:spMkLst>
            <pc:docMk/>
            <pc:sldMk cId="2510328609" sldId="5952"/>
            <ac:spMk id="4" creationId="{9F59FDF2-D57F-1747-96DD-4F0A8DDF5C63}"/>
          </ac:spMkLst>
        </pc:spChg>
      </pc:sldChg>
      <pc:sldChg chg="modSp">
        <pc:chgData name="Ryan Begley" userId="01e39e7728c7add5" providerId="LiveId" clId="{E29D4D54-F902-294A-9289-2F9C217BF052}" dt="2019-12-19T13:20:14.387" v="3926" actId="313"/>
        <pc:sldMkLst>
          <pc:docMk/>
          <pc:sldMk cId="1294216449" sldId="6181"/>
        </pc:sldMkLst>
        <pc:spChg chg="mod">
          <ac:chgData name="Ryan Begley" userId="01e39e7728c7add5" providerId="LiveId" clId="{E29D4D54-F902-294A-9289-2F9C217BF052}" dt="2019-12-19T13:20:14.387" v="3926" actId="313"/>
          <ac:spMkLst>
            <pc:docMk/>
            <pc:sldMk cId="1294216449" sldId="6181"/>
            <ac:spMk id="5" creationId="{FDF3053D-2B94-B84A-8DEA-930ACEFA5677}"/>
          </ac:spMkLst>
        </pc:spChg>
      </pc:sldChg>
      <pc:sldChg chg="modSp del">
        <pc:chgData name="Ryan Begley" userId="01e39e7728c7add5" providerId="LiveId" clId="{E29D4D54-F902-294A-9289-2F9C217BF052}" dt="2019-12-19T12:58:57.273" v="3640" actId="2696"/>
        <pc:sldMkLst>
          <pc:docMk/>
          <pc:sldMk cId="3378161066" sldId="6186"/>
        </pc:sldMkLst>
        <pc:spChg chg="mod">
          <ac:chgData name="Ryan Begley" userId="01e39e7728c7add5" providerId="LiveId" clId="{E29D4D54-F902-294A-9289-2F9C217BF052}" dt="2019-12-17T20:58:28.108" v="2554"/>
          <ac:spMkLst>
            <pc:docMk/>
            <pc:sldMk cId="3378161066" sldId="6186"/>
            <ac:spMk id="10" creationId="{0C6E6E2F-DB83-DA4F-ACA8-021CB245F866}"/>
          </ac:spMkLst>
        </pc:spChg>
      </pc:sldChg>
      <pc:sldChg chg="modSp del">
        <pc:chgData name="Ryan Begley" userId="01e39e7728c7add5" providerId="LiveId" clId="{E29D4D54-F902-294A-9289-2F9C217BF052}" dt="2019-12-19T13:18:15.221" v="3904" actId="2696"/>
        <pc:sldMkLst>
          <pc:docMk/>
          <pc:sldMk cId="3190992874" sldId="6187"/>
        </pc:sldMkLst>
        <pc:spChg chg="mod">
          <ac:chgData name="Ryan Begley" userId="01e39e7728c7add5" providerId="LiveId" clId="{E29D4D54-F902-294A-9289-2F9C217BF052}" dt="2019-12-17T21:16:08.464" v="2576" actId="20577"/>
          <ac:spMkLst>
            <pc:docMk/>
            <pc:sldMk cId="3190992874" sldId="6187"/>
            <ac:spMk id="11" creationId="{2A2F21E1-6307-064C-A2E9-F89B182AE0D3}"/>
          </ac:spMkLst>
        </pc:spChg>
      </pc:sldChg>
      <pc:sldChg chg="modSp del">
        <pc:chgData name="Ryan Begley" userId="01e39e7728c7add5" providerId="LiveId" clId="{E29D4D54-F902-294A-9289-2F9C217BF052}" dt="2019-12-19T13:18:15.265" v="3905" actId="2696"/>
        <pc:sldMkLst>
          <pc:docMk/>
          <pc:sldMk cId="2185169427" sldId="6188"/>
        </pc:sldMkLst>
        <pc:spChg chg="mod">
          <ac:chgData name="Ryan Begley" userId="01e39e7728c7add5" providerId="LiveId" clId="{E29D4D54-F902-294A-9289-2F9C217BF052}" dt="2019-12-17T21:16:29.620" v="2578"/>
          <ac:spMkLst>
            <pc:docMk/>
            <pc:sldMk cId="2185169427" sldId="6188"/>
            <ac:spMk id="11" creationId="{2A2F21E1-6307-064C-A2E9-F89B182AE0D3}"/>
          </ac:spMkLst>
        </pc:spChg>
      </pc:sldChg>
      <pc:sldChg chg="addSp delSp modSp del ord modTransition">
        <pc:chgData name="Ryan Begley" userId="01e39e7728c7add5" providerId="LiveId" clId="{E29D4D54-F902-294A-9289-2F9C217BF052}" dt="2019-12-19T13:17:36.432" v="3900" actId="2696"/>
        <pc:sldMkLst>
          <pc:docMk/>
          <pc:sldMk cId="2216120472" sldId="6189"/>
        </pc:sldMkLst>
        <pc:spChg chg="del mod">
          <ac:chgData name="Ryan Begley" userId="01e39e7728c7add5" providerId="LiveId" clId="{E29D4D54-F902-294A-9289-2F9C217BF052}" dt="2019-12-17T20:41:26.577" v="1918" actId="478"/>
          <ac:spMkLst>
            <pc:docMk/>
            <pc:sldMk cId="2216120472" sldId="6189"/>
            <ac:spMk id="3" creationId="{F287161A-6012-984D-B9A0-AEB4403325DA}"/>
          </ac:spMkLst>
        </pc:spChg>
        <pc:spChg chg="del mod">
          <ac:chgData name="Ryan Begley" userId="01e39e7728c7add5" providerId="LiveId" clId="{E29D4D54-F902-294A-9289-2F9C217BF052}" dt="2019-12-17T20:42:27.978" v="1952" actId="478"/>
          <ac:spMkLst>
            <pc:docMk/>
            <pc:sldMk cId="2216120472" sldId="6189"/>
            <ac:spMk id="4" creationId="{29E48F46-526B-3246-BAA0-A6447DAD0CD2}"/>
          </ac:spMkLst>
        </pc:spChg>
        <pc:spChg chg="add mod">
          <ac:chgData name="Ryan Begley" userId="01e39e7728c7add5" providerId="LiveId" clId="{E29D4D54-F902-294A-9289-2F9C217BF052}" dt="2019-12-17T20:48:39.992" v="2288" actId="20577"/>
          <ac:spMkLst>
            <pc:docMk/>
            <pc:sldMk cId="2216120472" sldId="6189"/>
            <ac:spMk id="5" creationId="{E3484F50-A997-6843-B795-2826C41BD49F}"/>
          </ac:spMkLst>
        </pc:spChg>
        <pc:spChg chg="add mod">
          <ac:chgData name="Ryan Begley" userId="01e39e7728c7add5" providerId="LiveId" clId="{E29D4D54-F902-294A-9289-2F9C217BF052}" dt="2019-12-17T20:47:46.763" v="2229" actId="20577"/>
          <ac:spMkLst>
            <pc:docMk/>
            <pc:sldMk cId="2216120472" sldId="6189"/>
            <ac:spMk id="6" creationId="{443CBE8D-9C33-314F-99EC-BC214E60E4D6}"/>
          </ac:spMkLst>
        </pc:spChg>
      </pc:sldChg>
      <pc:sldChg chg="modSp del">
        <pc:chgData name="Ryan Begley" userId="01e39e7728c7add5" providerId="LiveId" clId="{E29D4D54-F902-294A-9289-2F9C217BF052}" dt="2019-12-19T12:00:30.648" v="3293" actId="2696"/>
        <pc:sldMkLst>
          <pc:docMk/>
          <pc:sldMk cId="3719821648" sldId="6201"/>
        </pc:sldMkLst>
        <pc:spChg chg="mod">
          <ac:chgData name="Ryan Begley" userId="01e39e7728c7add5" providerId="LiveId" clId="{E29D4D54-F902-294A-9289-2F9C217BF052}" dt="2019-12-17T19:27:54.758" v="1830" actId="2711"/>
          <ac:spMkLst>
            <pc:docMk/>
            <pc:sldMk cId="3719821648" sldId="6201"/>
            <ac:spMk id="5" creationId="{E10CD7A4-BEB2-8F40-9B9C-1D52ABA2E7D8}"/>
          </ac:spMkLst>
        </pc:spChg>
      </pc:sldChg>
      <pc:sldChg chg="addSp modSp">
        <pc:chgData name="Ryan Begley" userId="01e39e7728c7add5" providerId="LiveId" clId="{E29D4D54-F902-294A-9289-2F9C217BF052}" dt="2019-12-17T23:06:47.065" v="3256" actId="207"/>
        <pc:sldMkLst>
          <pc:docMk/>
          <pc:sldMk cId="1415608489" sldId="6205"/>
        </pc:sldMkLst>
        <pc:spChg chg="mod">
          <ac:chgData name="Ryan Begley" userId="01e39e7728c7add5" providerId="LiveId" clId="{E29D4D54-F902-294A-9289-2F9C217BF052}" dt="2019-12-17T11:18:49.725" v="1595" actId="1076"/>
          <ac:spMkLst>
            <pc:docMk/>
            <pc:sldMk cId="1415608489" sldId="6205"/>
            <ac:spMk id="3" creationId="{7356D59D-07A5-A649-9D51-67CA2177833F}"/>
          </ac:spMkLst>
        </pc:spChg>
        <pc:spChg chg="mod">
          <ac:chgData name="Ryan Begley" userId="01e39e7728c7add5" providerId="LiveId" clId="{E29D4D54-F902-294A-9289-2F9C217BF052}" dt="2019-12-17T11:18:13.430" v="1588" actId="2711"/>
          <ac:spMkLst>
            <pc:docMk/>
            <pc:sldMk cId="1415608489" sldId="6205"/>
            <ac:spMk id="5" creationId="{7C72AEF4-2F91-6748-BF75-FD28ADBECA4D}"/>
          </ac:spMkLst>
        </pc:spChg>
        <pc:spChg chg="add mod">
          <ac:chgData name="Ryan Begley" userId="01e39e7728c7add5" providerId="LiveId" clId="{E29D4D54-F902-294A-9289-2F9C217BF052}" dt="2019-12-17T23:05:42.370" v="3211" actId="207"/>
          <ac:spMkLst>
            <pc:docMk/>
            <pc:sldMk cId="1415608489" sldId="6205"/>
            <ac:spMk id="7" creationId="{683DBB1D-B027-1343-8FDB-3EB4B224941B}"/>
          </ac:spMkLst>
        </pc:spChg>
        <pc:spChg chg="mod">
          <ac:chgData name="Ryan Begley" userId="01e39e7728c7add5" providerId="LiveId" clId="{E29D4D54-F902-294A-9289-2F9C217BF052}" dt="2019-12-17T11:18:31.667" v="1592" actId="2711"/>
          <ac:spMkLst>
            <pc:docMk/>
            <pc:sldMk cId="1415608489" sldId="6205"/>
            <ac:spMk id="9" creationId="{C384CD0F-F96B-D146-9AAD-1FAC50654EC7}"/>
          </ac:spMkLst>
        </pc:spChg>
        <pc:spChg chg="mod">
          <ac:chgData name="Ryan Begley" userId="01e39e7728c7add5" providerId="LiveId" clId="{E29D4D54-F902-294A-9289-2F9C217BF052}" dt="2019-12-17T23:06:47.065" v="3256" actId="207"/>
          <ac:spMkLst>
            <pc:docMk/>
            <pc:sldMk cId="1415608489" sldId="6205"/>
            <ac:spMk id="10" creationId="{22953517-8137-554F-A89A-68557E0833F5}"/>
          </ac:spMkLst>
        </pc:spChg>
      </pc:sldChg>
      <pc:sldChg chg="addSp delSp modSp add">
        <pc:chgData name="Ryan Begley" userId="01e39e7728c7add5" providerId="LiveId" clId="{E29D4D54-F902-294A-9289-2F9C217BF052}" dt="2019-12-17T09:42:18.429" v="157" actId="207"/>
        <pc:sldMkLst>
          <pc:docMk/>
          <pc:sldMk cId="3865176366" sldId="6754"/>
        </pc:sldMkLst>
        <pc:spChg chg="mod">
          <ac:chgData name="Ryan Begley" userId="01e39e7728c7add5" providerId="LiveId" clId="{E29D4D54-F902-294A-9289-2F9C217BF052}" dt="2019-12-17T09:42:13.172" v="155"/>
          <ac:spMkLst>
            <pc:docMk/>
            <pc:sldMk cId="3865176366" sldId="6754"/>
            <ac:spMk id="2" creationId="{913DB581-D0DE-C242-A1D1-F42C68CEBA20}"/>
          </ac:spMkLst>
        </pc:spChg>
        <pc:spChg chg="mod">
          <ac:chgData name="Ryan Begley" userId="01e39e7728c7add5" providerId="LiveId" clId="{E29D4D54-F902-294A-9289-2F9C217BF052}" dt="2019-12-17T09:42:17.020" v="156" actId="207"/>
          <ac:spMkLst>
            <pc:docMk/>
            <pc:sldMk cId="3865176366" sldId="6754"/>
            <ac:spMk id="3" creationId="{54DEFD5C-DB75-DA4C-9F72-CC1567F2502A}"/>
          </ac:spMkLst>
        </pc:spChg>
        <pc:spChg chg="add mod">
          <ac:chgData name="Ryan Begley" userId="01e39e7728c7add5" providerId="LiveId" clId="{E29D4D54-F902-294A-9289-2F9C217BF052}" dt="2019-12-17T09:41:17.930" v="104" actId="478"/>
          <ac:spMkLst>
            <pc:docMk/>
            <pc:sldMk cId="3865176366" sldId="6754"/>
            <ac:spMk id="4" creationId="{87BA822C-5F82-634E-B53E-DBF2815779C2}"/>
          </ac:spMkLst>
        </pc:spChg>
        <pc:spChg chg="mod">
          <ac:chgData name="Ryan Begley" userId="01e39e7728c7add5" providerId="LiveId" clId="{E29D4D54-F902-294A-9289-2F9C217BF052}" dt="2019-12-17T09:42:18.429" v="157" actId="207"/>
          <ac:spMkLst>
            <pc:docMk/>
            <pc:sldMk cId="3865176366" sldId="6754"/>
            <ac:spMk id="5" creationId="{48CC9164-5DBB-3F40-AF10-A5AFBA0D0ACA}"/>
          </ac:spMkLst>
        </pc:spChg>
        <pc:spChg chg="del">
          <ac:chgData name="Ryan Begley" userId="01e39e7728c7add5" providerId="LiveId" clId="{E29D4D54-F902-294A-9289-2F9C217BF052}" dt="2019-12-17T09:41:17.930" v="104" actId="478"/>
          <ac:spMkLst>
            <pc:docMk/>
            <pc:sldMk cId="3865176366" sldId="6754"/>
            <ac:spMk id="6" creationId="{9A193BBB-AE55-A143-A5C0-CFF5AA3AABF6}"/>
          </ac:spMkLst>
        </pc:spChg>
        <pc:spChg chg="add mod">
          <ac:chgData name="Ryan Begley" userId="01e39e7728c7add5" providerId="LiveId" clId="{E29D4D54-F902-294A-9289-2F9C217BF052}" dt="2019-12-17T09:41:21.275" v="105" actId="478"/>
          <ac:spMkLst>
            <pc:docMk/>
            <pc:sldMk cId="3865176366" sldId="6754"/>
            <ac:spMk id="7" creationId="{7876C3F0-F7A1-5043-9659-632E0C30F9A4}"/>
          </ac:spMkLst>
        </pc:spChg>
        <pc:spChg chg="del">
          <ac:chgData name="Ryan Begley" userId="01e39e7728c7add5" providerId="LiveId" clId="{E29D4D54-F902-294A-9289-2F9C217BF052}" dt="2019-12-17T09:41:21.275" v="105" actId="478"/>
          <ac:spMkLst>
            <pc:docMk/>
            <pc:sldMk cId="3865176366" sldId="6754"/>
            <ac:spMk id="8" creationId="{767D0F47-75B9-4D4F-932A-6D067A38E99D}"/>
          </ac:spMkLst>
        </pc:spChg>
      </pc:sldChg>
      <pc:sldChg chg="modSp add setBg">
        <pc:chgData name="Ryan Begley" userId="01e39e7728c7add5" providerId="LiveId" clId="{E29D4D54-F902-294A-9289-2F9C217BF052}" dt="2019-12-19T13:42:11.760" v="3934" actId="18331"/>
        <pc:sldMkLst>
          <pc:docMk/>
          <pc:sldMk cId="1651861487" sldId="6785"/>
        </pc:sldMkLst>
        <pc:spChg chg="mod">
          <ac:chgData name="Ryan Begley" userId="01e39e7728c7add5" providerId="LiveId" clId="{E29D4D54-F902-294A-9289-2F9C217BF052}" dt="2019-12-17T10:06:51.292" v="507" actId="20577"/>
          <ac:spMkLst>
            <pc:docMk/>
            <pc:sldMk cId="1651861487" sldId="6785"/>
            <ac:spMk id="4" creationId="{20C47144-7278-0243-B161-31829370926A}"/>
          </ac:spMkLst>
        </pc:spChg>
        <pc:spChg chg="mod">
          <ac:chgData name="Ryan Begley" userId="01e39e7728c7add5" providerId="LiveId" clId="{E29D4D54-F902-294A-9289-2F9C217BF052}" dt="2019-12-17T10:26:10.140" v="966" actId="20577"/>
          <ac:spMkLst>
            <pc:docMk/>
            <pc:sldMk cId="1651861487" sldId="6785"/>
            <ac:spMk id="8" creationId="{BD7E111B-E455-5B48-BCE6-F7A138100191}"/>
          </ac:spMkLst>
        </pc:spChg>
      </pc:sldChg>
      <pc:sldChg chg="add">
        <pc:chgData name="Ryan Begley" userId="01e39e7728c7add5" providerId="LiveId" clId="{E29D4D54-F902-294A-9289-2F9C217BF052}" dt="2019-12-17T10:06:33.654" v="488"/>
        <pc:sldMkLst>
          <pc:docMk/>
          <pc:sldMk cId="3157330469" sldId="6790"/>
        </pc:sldMkLst>
      </pc:sldChg>
      <pc:sldChg chg="del">
        <pc:chgData name="Ryan Begley" userId="01e39e7728c7add5" providerId="LiveId" clId="{E29D4D54-F902-294A-9289-2F9C217BF052}" dt="2019-12-19T13:43:30.742" v="3935" actId="2696"/>
        <pc:sldMkLst>
          <pc:docMk/>
          <pc:sldMk cId="548292293" sldId="6888"/>
        </pc:sldMkLst>
      </pc:sldChg>
      <pc:sldChg chg="del">
        <pc:chgData name="Ryan Begley" userId="01e39e7728c7add5" providerId="LiveId" clId="{E29D4D54-F902-294A-9289-2F9C217BF052}" dt="2019-12-19T13:43:30.782" v="3936" actId="2696"/>
        <pc:sldMkLst>
          <pc:docMk/>
          <pc:sldMk cId="1850747633" sldId="6889"/>
        </pc:sldMkLst>
      </pc:sldChg>
      <pc:sldChg chg="addSp modSp add del ord modTransition">
        <pc:chgData name="Ryan Begley" userId="01e39e7728c7add5" providerId="LiveId" clId="{E29D4D54-F902-294A-9289-2F9C217BF052}" dt="2019-12-19T13:18:47.552" v="3907" actId="2696"/>
        <pc:sldMkLst>
          <pc:docMk/>
          <pc:sldMk cId="1248470082" sldId="6890"/>
        </pc:sldMkLst>
        <pc:spChg chg="mod">
          <ac:chgData name="Ryan Begley" userId="01e39e7728c7add5" providerId="LiveId" clId="{E29D4D54-F902-294A-9289-2F9C217BF052}" dt="2019-12-17T09:49:03.818" v="327" actId="20577"/>
          <ac:spMkLst>
            <pc:docMk/>
            <pc:sldMk cId="1248470082" sldId="6890"/>
            <ac:spMk id="2" creationId="{E9BDC1EA-85EB-EE47-A3A3-0175153690F3}"/>
          </ac:spMkLst>
        </pc:spChg>
        <pc:spChg chg="mod">
          <ac:chgData name="Ryan Begley" userId="01e39e7728c7add5" providerId="LiveId" clId="{E29D4D54-F902-294A-9289-2F9C217BF052}" dt="2019-12-19T13:14:17.454" v="3898" actId="20577"/>
          <ac:spMkLst>
            <pc:docMk/>
            <pc:sldMk cId="1248470082" sldId="6890"/>
            <ac:spMk id="3" creationId="{495B276B-45FA-6F4D-82D5-B72DA494B3F0}"/>
          </ac:spMkLst>
        </pc:spChg>
        <pc:spChg chg="add">
          <ac:chgData name="Ryan Begley" userId="01e39e7728c7add5" providerId="LiveId" clId="{E29D4D54-F902-294A-9289-2F9C217BF052}" dt="2019-12-19T13:14:29.671" v="3899"/>
          <ac:spMkLst>
            <pc:docMk/>
            <pc:sldMk cId="1248470082" sldId="6890"/>
            <ac:spMk id="8" creationId="{6B2E4921-86B8-184D-8B70-C2DC1A373538}"/>
          </ac:spMkLst>
        </pc:spChg>
      </pc:sldChg>
      <pc:sldChg chg="addSp delSp modSp add del modTransition modAnim">
        <pc:chgData name="Ryan Begley" userId="01e39e7728c7add5" providerId="LiveId" clId="{E29D4D54-F902-294A-9289-2F9C217BF052}" dt="2019-12-19T13:19:13.764" v="3908" actId="2696"/>
        <pc:sldMkLst>
          <pc:docMk/>
          <pc:sldMk cId="3759746423" sldId="6892"/>
        </pc:sldMkLst>
        <pc:spChg chg="del">
          <ac:chgData name="Ryan Begley" userId="01e39e7728c7add5" providerId="LiveId" clId="{E29D4D54-F902-294A-9289-2F9C217BF052}" dt="2019-12-17T10:08:17.812" v="509"/>
          <ac:spMkLst>
            <pc:docMk/>
            <pc:sldMk cId="3759746423" sldId="6892"/>
            <ac:spMk id="2" creationId="{C87E810D-F268-5E4C-A219-FDCE999CB3E9}"/>
          </ac:spMkLst>
        </pc:spChg>
        <pc:spChg chg="del">
          <ac:chgData name="Ryan Begley" userId="01e39e7728c7add5" providerId="LiveId" clId="{E29D4D54-F902-294A-9289-2F9C217BF052}" dt="2019-12-17T10:08:17.812" v="509"/>
          <ac:spMkLst>
            <pc:docMk/>
            <pc:sldMk cId="3759746423" sldId="6892"/>
            <ac:spMk id="3" creationId="{89A100CE-0C35-3443-8229-2AD94C0571F3}"/>
          </ac:spMkLst>
        </pc:spChg>
        <pc:spChg chg="del">
          <ac:chgData name="Ryan Begley" userId="01e39e7728c7add5" providerId="LiveId" clId="{E29D4D54-F902-294A-9289-2F9C217BF052}" dt="2019-12-17T10:08:17.812" v="509"/>
          <ac:spMkLst>
            <pc:docMk/>
            <pc:sldMk cId="3759746423" sldId="6892"/>
            <ac:spMk id="4" creationId="{0271FFDF-F5C8-4342-A87C-672082A5232E}"/>
          </ac:spMkLst>
        </pc:spChg>
        <pc:spChg chg="del">
          <ac:chgData name="Ryan Begley" userId="01e39e7728c7add5" providerId="LiveId" clId="{E29D4D54-F902-294A-9289-2F9C217BF052}" dt="2019-12-17T10:08:17.812" v="509"/>
          <ac:spMkLst>
            <pc:docMk/>
            <pc:sldMk cId="3759746423" sldId="6892"/>
            <ac:spMk id="5" creationId="{4F0CA0B4-BF53-7347-B4E2-03B2AE423F00}"/>
          </ac:spMkLst>
        </pc:spChg>
        <pc:spChg chg="del">
          <ac:chgData name="Ryan Begley" userId="01e39e7728c7add5" providerId="LiveId" clId="{E29D4D54-F902-294A-9289-2F9C217BF052}" dt="2019-12-17T10:08:17.812" v="509"/>
          <ac:spMkLst>
            <pc:docMk/>
            <pc:sldMk cId="3759746423" sldId="6892"/>
            <ac:spMk id="6" creationId="{D8FA2036-808B-A04C-9C62-BAA84887825A}"/>
          </ac:spMkLst>
        </pc:spChg>
        <pc:spChg chg="add mod">
          <ac:chgData name="Ryan Begley" userId="01e39e7728c7add5" providerId="LiveId" clId="{E29D4D54-F902-294A-9289-2F9C217BF052}" dt="2019-12-17T10:31:10.122" v="990" actId="207"/>
          <ac:spMkLst>
            <pc:docMk/>
            <pc:sldMk cId="3759746423" sldId="6892"/>
            <ac:spMk id="7" creationId="{C3C4AB1B-F630-9A41-AEE6-71766604F1D6}"/>
          </ac:spMkLst>
        </pc:spChg>
        <pc:spChg chg="add mod">
          <ac:chgData name="Ryan Begley" userId="01e39e7728c7add5" providerId="LiveId" clId="{E29D4D54-F902-294A-9289-2F9C217BF052}" dt="2019-12-17T10:32:08.165" v="995" actId="207"/>
          <ac:spMkLst>
            <pc:docMk/>
            <pc:sldMk cId="3759746423" sldId="6892"/>
            <ac:spMk id="8" creationId="{9A2DC039-9766-8B41-A088-6F746306378B}"/>
          </ac:spMkLst>
        </pc:spChg>
        <pc:spChg chg="add mod">
          <ac:chgData name="Ryan Begley" userId="01e39e7728c7add5" providerId="LiveId" clId="{E29D4D54-F902-294A-9289-2F9C217BF052}" dt="2019-12-17T10:31:14.312" v="991" actId="207"/>
          <ac:spMkLst>
            <pc:docMk/>
            <pc:sldMk cId="3759746423" sldId="6892"/>
            <ac:spMk id="9" creationId="{CFB4F346-B330-6146-921C-E33ECB1B2A4A}"/>
          </ac:spMkLst>
        </pc:spChg>
      </pc:sldChg>
      <pc:sldChg chg="modSp add setBg modAnim">
        <pc:chgData name="Ryan Begley" userId="01e39e7728c7add5" providerId="LiveId" clId="{E29D4D54-F902-294A-9289-2F9C217BF052}" dt="2019-12-19T13:42:11.760" v="3934" actId="18331"/>
        <pc:sldMkLst>
          <pc:docMk/>
          <pc:sldMk cId="1458876049" sldId="6893"/>
        </pc:sldMkLst>
        <pc:spChg chg="mod">
          <ac:chgData name="Ryan Begley" userId="01e39e7728c7add5" providerId="LiveId" clId="{E29D4D54-F902-294A-9289-2F9C217BF052}" dt="2019-12-17T10:27:05.341" v="970" actId="207"/>
          <ac:spMkLst>
            <pc:docMk/>
            <pc:sldMk cId="1458876049" sldId="6893"/>
            <ac:spMk id="7" creationId="{C3C4AB1B-F630-9A41-AEE6-71766604F1D6}"/>
          </ac:spMkLst>
        </pc:spChg>
        <pc:spChg chg="mod">
          <ac:chgData name="Ryan Begley" userId="01e39e7728c7add5" providerId="LiveId" clId="{E29D4D54-F902-294A-9289-2F9C217BF052}" dt="2019-12-17T10:27:25.994" v="971" actId="207"/>
          <ac:spMkLst>
            <pc:docMk/>
            <pc:sldMk cId="1458876049" sldId="6893"/>
            <ac:spMk id="8" creationId="{9A2DC039-9766-8B41-A088-6F746306378B}"/>
          </ac:spMkLst>
        </pc:spChg>
        <pc:spChg chg="mod">
          <ac:chgData name="Ryan Begley" userId="01e39e7728c7add5" providerId="LiveId" clId="{E29D4D54-F902-294A-9289-2F9C217BF052}" dt="2019-12-17T10:27:27.921" v="972" actId="207"/>
          <ac:spMkLst>
            <pc:docMk/>
            <pc:sldMk cId="1458876049" sldId="6893"/>
            <ac:spMk id="9" creationId="{CFB4F346-B330-6146-921C-E33ECB1B2A4A}"/>
          </ac:spMkLst>
        </pc:spChg>
      </pc:sldChg>
      <pc:sldChg chg="modSp add ord setBg modAnim">
        <pc:chgData name="Ryan Begley" userId="01e39e7728c7add5" providerId="LiveId" clId="{E29D4D54-F902-294A-9289-2F9C217BF052}" dt="2019-12-19T13:42:11.760" v="3934" actId="18331"/>
        <pc:sldMkLst>
          <pc:docMk/>
          <pc:sldMk cId="3968354541" sldId="6894"/>
        </pc:sldMkLst>
        <pc:spChg chg="mod">
          <ac:chgData name="Ryan Begley" userId="01e39e7728c7add5" providerId="LiveId" clId="{E29D4D54-F902-294A-9289-2F9C217BF052}" dt="2019-12-17T10:52:24.734" v="1134" actId="207"/>
          <ac:spMkLst>
            <pc:docMk/>
            <pc:sldMk cId="3968354541" sldId="6894"/>
            <ac:spMk id="7" creationId="{C3C4AB1B-F630-9A41-AEE6-71766604F1D6}"/>
          </ac:spMkLst>
        </pc:spChg>
        <pc:spChg chg="mod">
          <ac:chgData name="Ryan Begley" userId="01e39e7728c7add5" providerId="LiveId" clId="{E29D4D54-F902-294A-9289-2F9C217BF052}" dt="2019-12-17T10:52:26.457" v="1135" actId="207"/>
          <ac:spMkLst>
            <pc:docMk/>
            <pc:sldMk cId="3968354541" sldId="6894"/>
            <ac:spMk id="8" creationId="{9A2DC039-9766-8B41-A088-6F746306378B}"/>
          </ac:spMkLst>
        </pc:spChg>
        <pc:spChg chg="mod">
          <ac:chgData name="Ryan Begley" userId="01e39e7728c7add5" providerId="LiveId" clId="{E29D4D54-F902-294A-9289-2F9C217BF052}" dt="2019-12-17T10:52:28.525" v="1136" actId="207"/>
          <ac:spMkLst>
            <pc:docMk/>
            <pc:sldMk cId="3968354541" sldId="6894"/>
            <ac:spMk id="9" creationId="{CFB4F346-B330-6146-921C-E33ECB1B2A4A}"/>
          </ac:spMkLst>
        </pc:spChg>
      </pc:sldChg>
      <pc:sldChg chg="modSp add setBg modAnim">
        <pc:chgData name="Ryan Begley" userId="01e39e7728c7add5" providerId="LiveId" clId="{E29D4D54-F902-294A-9289-2F9C217BF052}" dt="2019-12-19T13:42:11.760" v="3934" actId="18331"/>
        <pc:sldMkLst>
          <pc:docMk/>
          <pc:sldMk cId="917238668" sldId="6895"/>
        </pc:sldMkLst>
        <pc:spChg chg="mod">
          <ac:chgData name="Ryan Begley" userId="01e39e7728c7add5" providerId="LiveId" clId="{E29D4D54-F902-294A-9289-2F9C217BF052}" dt="2019-12-17T10:54:46.841" v="1151" actId="207"/>
          <ac:spMkLst>
            <pc:docMk/>
            <pc:sldMk cId="917238668" sldId="6895"/>
            <ac:spMk id="7" creationId="{C3C4AB1B-F630-9A41-AEE6-71766604F1D6}"/>
          </ac:spMkLst>
        </pc:spChg>
        <pc:spChg chg="mod">
          <ac:chgData name="Ryan Begley" userId="01e39e7728c7add5" providerId="LiveId" clId="{E29D4D54-F902-294A-9289-2F9C217BF052}" dt="2019-12-17T10:54:48.593" v="1152" actId="207"/>
          <ac:spMkLst>
            <pc:docMk/>
            <pc:sldMk cId="917238668" sldId="6895"/>
            <ac:spMk id="8" creationId="{9A2DC039-9766-8B41-A088-6F746306378B}"/>
          </ac:spMkLst>
        </pc:spChg>
        <pc:spChg chg="mod">
          <ac:chgData name="Ryan Begley" userId="01e39e7728c7add5" providerId="LiveId" clId="{E29D4D54-F902-294A-9289-2F9C217BF052}" dt="2019-12-17T10:54:50.627" v="1153" actId="207"/>
          <ac:spMkLst>
            <pc:docMk/>
            <pc:sldMk cId="917238668" sldId="6895"/>
            <ac:spMk id="9" creationId="{CFB4F346-B330-6146-921C-E33ECB1B2A4A}"/>
          </ac:spMkLst>
        </pc:spChg>
      </pc:sldChg>
      <pc:sldChg chg="modSp add modAnim">
        <pc:chgData name="Ryan Begley" userId="01e39e7728c7add5" providerId="LiveId" clId="{E29D4D54-F902-294A-9289-2F9C217BF052}" dt="2019-12-17T10:44:06.227" v="1094"/>
        <pc:sldMkLst>
          <pc:docMk/>
          <pc:sldMk cId="989445425" sldId="6898"/>
        </pc:sldMkLst>
        <pc:spChg chg="mod">
          <ac:chgData name="Ryan Begley" userId="01e39e7728c7add5" providerId="LiveId" clId="{E29D4D54-F902-294A-9289-2F9C217BF052}" dt="2019-12-17T10:38:37.535" v="1068" actId="207"/>
          <ac:spMkLst>
            <pc:docMk/>
            <pc:sldMk cId="989445425" sldId="6898"/>
            <ac:spMk id="7" creationId="{C3C4AB1B-F630-9A41-AEE6-71766604F1D6}"/>
          </ac:spMkLst>
        </pc:spChg>
        <pc:spChg chg="mod">
          <ac:chgData name="Ryan Begley" userId="01e39e7728c7add5" providerId="LiveId" clId="{E29D4D54-F902-294A-9289-2F9C217BF052}" dt="2019-12-17T10:38:08.045" v="1064" actId="207"/>
          <ac:spMkLst>
            <pc:docMk/>
            <pc:sldMk cId="989445425" sldId="6898"/>
            <ac:spMk id="8" creationId="{9A2DC039-9766-8B41-A088-6F746306378B}"/>
          </ac:spMkLst>
        </pc:spChg>
        <pc:spChg chg="mod">
          <ac:chgData name="Ryan Begley" userId="01e39e7728c7add5" providerId="LiveId" clId="{E29D4D54-F902-294A-9289-2F9C217BF052}" dt="2019-12-17T10:41:31.972" v="1077" actId="18654"/>
          <ac:spMkLst>
            <pc:docMk/>
            <pc:sldMk cId="989445425" sldId="6898"/>
            <ac:spMk id="9" creationId="{CFB4F346-B330-6146-921C-E33ECB1B2A4A}"/>
          </ac:spMkLst>
        </pc:spChg>
      </pc:sldChg>
      <pc:sldChg chg="del">
        <pc:chgData name="Ryan Begley" userId="01e39e7728c7add5" providerId="LiveId" clId="{E29D4D54-F902-294A-9289-2F9C217BF052}" dt="2019-12-19T11:52:32.275" v="3260" actId="2696"/>
        <pc:sldMkLst>
          <pc:docMk/>
          <pc:sldMk cId="3442826317" sldId="6903"/>
        </pc:sldMkLst>
      </pc:sldChg>
      <pc:sldChg chg="add del setBg">
        <pc:chgData name="Ryan Begley" userId="01e39e7728c7add5" providerId="LiveId" clId="{E29D4D54-F902-294A-9289-2F9C217BF052}" dt="2019-12-19T11:52:28.345" v="3258"/>
        <pc:sldMkLst>
          <pc:docMk/>
          <pc:sldMk cId="1261909102" sldId="6904"/>
        </pc:sldMkLst>
      </pc:sldChg>
      <pc:sldChg chg="add">
        <pc:chgData name="Ryan Begley" userId="01e39e7728c7add5" providerId="LiveId" clId="{E29D4D54-F902-294A-9289-2F9C217BF052}" dt="2019-12-19T11:52:28.506" v="3259"/>
        <pc:sldMkLst>
          <pc:docMk/>
          <pc:sldMk cId="3355418714" sldId="6904"/>
        </pc:sldMkLst>
      </pc:sldChg>
      <pc:sldChg chg="del">
        <pc:chgData name="Ryan Begley" userId="01e39e7728c7add5" providerId="LiveId" clId="{E29D4D54-F902-294A-9289-2F9C217BF052}" dt="2019-12-19T13:45:51.819" v="3939" actId="2696"/>
        <pc:sldMkLst>
          <pc:docMk/>
          <pc:sldMk cId="3031098307" sldId="6905"/>
        </pc:sldMkLst>
      </pc:sldChg>
      <pc:sldChg chg="add del ord">
        <pc:chgData name="Ryan Begley" userId="01e39e7728c7add5" providerId="LiveId" clId="{E29D4D54-F902-294A-9289-2F9C217BF052}" dt="2019-12-19T13:17:36.470" v="3901" actId="2696"/>
        <pc:sldMkLst>
          <pc:docMk/>
          <pc:sldMk cId="2847402643" sldId="6907"/>
        </pc:sldMkLst>
      </pc:sldChg>
      <pc:sldChg chg="modSp add del modTransition">
        <pc:chgData name="Ryan Begley" userId="01e39e7728c7add5" providerId="LiveId" clId="{E29D4D54-F902-294A-9289-2F9C217BF052}" dt="2019-12-19T13:45:20.514" v="3938" actId="2696"/>
        <pc:sldMkLst>
          <pc:docMk/>
          <pc:sldMk cId="3069833638" sldId="6908"/>
        </pc:sldMkLst>
        <pc:spChg chg="mod">
          <ac:chgData name="Ryan Begley" userId="01e39e7728c7add5" providerId="LiveId" clId="{E29D4D54-F902-294A-9289-2F9C217BF052}" dt="2019-12-17T20:49:17.424" v="2293"/>
          <ac:spMkLst>
            <pc:docMk/>
            <pc:sldMk cId="3069833638" sldId="6908"/>
            <ac:spMk id="5" creationId="{E3484F50-A997-6843-B795-2826C41BD49F}"/>
          </ac:spMkLst>
        </pc:spChg>
        <pc:spChg chg="mod">
          <ac:chgData name="Ryan Begley" userId="01e39e7728c7add5" providerId="LiveId" clId="{E29D4D54-F902-294A-9289-2F9C217BF052}" dt="2019-12-17T20:49:43.507" v="2299"/>
          <ac:spMkLst>
            <pc:docMk/>
            <pc:sldMk cId="3069833638" sldId="6908"/>
            <ac:spMk id="6" creationId="{443CBE8D-9C33-314F-99EC-BC214E60E4D6}"/>
          </ac:spMkLst>
        </pc:spChg>
      </pc:sldChg>
      <pc:sldChg chg="modSp add del modTransition">
        <pc:chgData name="Ryan Begley" userId="01e39e7728c7add5" providerId="LiveId" clId="{E29D4D54-F902-294A-9289-2F9C217BF052}" dt="2019-12-19T13:21:18.236" v="3933" actId="2696"/>
        <pc:sldMkLst>
          <pc:docMk/>
          <pc:sldMk cId="2582752946" sldId="6909"/>
        </pc:sldMkLst>
        <pc:spChg chg="mod">
          <ac:chgData name="Ryan Begley" userId="01e39e7728c7add5" providerId="LiveId" clId="{E29D4D54-F902-294A-9289-2F9C217BF052}" dt="2019-12-17T20:54:46.623" v="2359" actId="14838"/>
          <ac:spMkLst>
            <pc:docMk/>
            <pc:sldMk cId="2582752946" sldId="6909"/>
            <ac:spMk id="7" creationId="{E44D17DD-C853-0942-A924-6532AA36FF78}"/>
          </ac:spMkLst>
        </pc:spChg>
      </pc:sldChg>
      <pc:sldChg chg="del">
        <pc:chgData name="Ryan Begley" userId="01e39e7728c7add5" providerId="LiveId" clId="{E29D4D54-F902-294A-9289-2F9C217BF052}" dt="2019-12-19T11:52:32.784" v="3261" actId="2696"/>
        <pc:sldMkLst>
          <pc:docMk/>
          <pc:sldMk cId="309865804" sldId="6911"/>
        </pc:sldMkLst>
      </pc:sldChg>
      <pc:sldChg chg="del">
        <pc:chgData name="Ryan Begley" userId="01e39e7728c7add5" providerId="LiveId" clId="{E29D4D54-F902-294A-9289-2F9C217BF052}" dt="2019-12-19T11:52:33.250" v="3262" actId="2696"/>
        <pc:sldMkLst>
          <pc:docMk/>
          <pc:sldMk cId="3529239674" sldId="6912"/>
        </pc:sldMkLst>
      </pc:sldChg>
      <pc:sldChg chg="del">
        <pc:chgData name="Ryan Begley" userId="01e39e7728c7add5" providerId="LiveId" clId="{E29D4D54-F902-294A-9289-2F9C217BF052}" dt="2019-12-19T11:52:34.754" v="3263" actId="2696"/>
        <pc:sldMkLst>
          <pc:docMk/>
          <pc:sldMk cId="1468625088" sldId="6917"/>
        </pc:sldMkLst>
      </pc:sldChg>
      <pc:sldChg chg="modSp">
        <pc:chgData name="Ryan Begley" userId="01e39e7728c7add5" providerId="LiveId" clId="{E29D4D54-F902-294A-9289-2F9C217BF052}" dt="2019-12-19T13:42:11.760" v="3934" actId="18331"/>
        <pc:sldMkLst>
          <pc:docMk/>
          <pc:sldMk cId="2006455691" sldId="6918"/>
        </pc:sldMkLst>
        <pc:spChg chg="mod">
          <ac:chgData name="Ryan Begley" userId="01e39e7728c7add5" providerId="LiveId" clId="{E29D4D54-F902-294A-9289-2F9C217BF052}" dt="2019-12-19T13:42:11.760" v="3934" actId="18331"/>
          <ac:spMkLst>
            <pc:docMk/>
            <pc:sldMk cId="2006455691" sldId="6918"/>
            <ac:spMk id="2" creationId="{E40E5AD7-7A1B-714D-B7EF-C6697E1E0165}"/>
          </ac:spMkLst>
        </pc:spChg>
      </pc:sldChg>
      <pc:sldChg chg="modTransition setBg">
        <pc:chgData name="Ryan Begley" userId="01e39e7728c7add5" providerId="LiveId" clId="{E29D4D54-F902-294A-9289-2F9C217BF052}" dt="2019-12-19T13:42:11.760" v="3934" actId="18331"/>
        <pc:sldMkLst>
          <pc:docMk/>
          <pc:sldMk cId="3249231970" sldId="6919"/>
        </pc:sldMkLst>
      </pc:sldChg>
      <pc:sldChg chg="modSp">
        <pc:chgData name="Ryan Begley" userId="01e39e7728c7add5" providerId="LiveId" clId="{E29D4D54-F902-294A-9289-2F9C217BF052}" dt="2019-12-19T12:23:43.817" v="3375" actId="20577"/>
        <pc:sldMkLst>
          <pc:docMk/>
          <pc:sldMk cId="72115307" sldId="6921"/>
        </pc:sldMkLst>
        <pc:spChg chg="mod">
          <ac:chgData name="Ryan Begley" userId="01e39e7728c7add5" providerId="LiveId" clId="{E29D4D54-F902-294A-9289-2F9C217BF052}" dt="2019-12-19T12:23:43.817" v="3375" actId="20577"/>
          <ac:spMkLst>
            <pc:docMk/>
            <pc:sldMk cId="72115307" sldId="6921"/>
            <ac:spMk id="6" creationId="{443CBE8D-9C33-314F-99EC-BC214E60E4D6}"/>
          </ac:spMkLst>
        </pc:spChg>
      </pc:sldChg>
      <pc:sldChg chg="add">
        <pc:chgData name="Ryan Begley" userId="01e39e7728c7add5" providerId="LiveId" clId="{E29D4D54-F902-294A-9289-2F9C217BF052}" dt="2019-12-19T11:52:28.506" v="3259"/>
        <pc:sldMkLst>
          <pc:docMk/>
          <pc:sldMk cId="1489569637" sldId="6922"/>
        </pc:sldMkLst>
      </pc:sldChg>
      <pc:sldChg chg="add del setBg">
        <pc:chgData name="Ryan Begley" userId="01e39e7728c7add5" providerId="LiveId" clId="{E29D4D54-F902-294A-9289-2F9C217BF052}" dt="2019-12-19T11:52:28.345" v="3258"/>
        <pc:sldMkLst>
          <pc:docMk/>
          <pc:sldMk cId="2700406490" sldId="6922"/>
        </pc:sldMkLst>
      </pc:sldChg>
      <pc:sldChg chg="add del setBg">
        <pc:chgData name="Ryan Begley" userId="01e39e7728c7add5" providerId="LiveId" clId="{E29D4D54-F902-294A-9289-2F9C217BF052}" dt="2019-12-19T11:52:28.345" v="3258"/>
        <pc:sldMkLst>
          <pc:docMk/>
          <pc:sldMk cId="542938120" sldId="6923"/>
        </pc:sldMkLst>
      </pc:sldChg>
      <pc:sldChg chg="add">
        <pc:chgData name="Ryan Begley" userId="01e39e7728c7add5" providerId="LiveId" clId="{E29D4D54-F902-294A-9289-2F9C217BF052}" dt="2019-12-19T11:52:28.506" v="3259"/>
        <pc:sldMkLst>
          <pc:docMk/>
          <pc:sldMk cId="3920382322" sldId="6923"/>
        </pc:sldMkLst>
      </pc:sldChg>
      <pc:sldChg chg="add del setBg">
        <pc:chgData name="Ryan Begley" userId="01e39e7728c7add5" providerId="LiveId" clId="{E29D4D54-F902-294A-9289-2F9C217BF052}" dt="2019-12-19T11:52:28.345" v="3258"/>
        <pc:sldMkLst>
          <pc:docMk/>
          <pc:sldMk cId="1637275009" sldId="6933"/>
        </pc:sldMkLst>
      </pc:sldChg>
      <pc:sldChg chg="add">
        <pc:chgData name="Ryan Begley" userId="01e39e7728c7add5" providerId="LiveId" clId="{E29D4D54-F902-294A-9289-2F9C217BF052}" dt="2019-12-19T11:52:28.506" v="3259"/>
        <pc:sldMkLst>
          <pc:docMk/>
          <pc:sldMk cId="3455400199" sldId="6933"/>
        </pc:sldMkLst>
      </pc:sldChg>
      <pc:sldChg chg="addSp delSp modSp add del modTransition">
        <pc:chgData name="Ryan Begley" userId="01e39e7728c7add5" providerId="LiveId" clId="{E29D4D54-F902-294A-9289-2F9C217BF052}" dt="2019-12-19T12:58:38.360" v="3630" actId="2696"/>
        <pc:sldMkLst>
          <pc:docMk/>
          <pc:sldMk cId="1066232971" sldId="6934"/>
        </pc:sldMkLst>
        <pc:spChg chg="add mod">
          <ac:chgData name="Ryan Begley" userId="01e39e7728c7add5" providerId="LiveId" clId="{E29D4D54-F902-294A-9289-2F9C217BF052}" dt="2019-12-19T12:30:27.613" v="3449"/>
          <ac:spMkLst>
            <pc:docMk/>
            <pc:sldMk cId="1066232971" sldId="6934"/>
            <ac:spMk id="2" creationId="{E75DB43C-305A-0F4B-A744-62EDB63B7BE4}"/>
          </ac:spMkLst>
        </pc:spChg>
        <pc:spChg chg="add mod">
          <ac:chgData name="Ryan Begley" userId="01e39e7728c7add5" providerId="LiveId" clId="{E29D4D54-F902-294A-9289-2F9C217BF052}" dt="2019-12-19T12:30:35.322" v="3450" actId="478"/>
          <ac:spMkLst>
            <pc:docMk/>
            <pc:sldMk cId="1066232971" sldId="6934"/>
            <ac:spMk id="4" creationId="{E4011927-E5FF-E745-87FC-63F4F6C8C136}"/>
          </ac:spMkLst>
        </pc:spChg>
        <pc:spChg chg="del mod">
          <ac:chgData name="Ryan Begley" userId="01e39e7728c7add5" providerId="LiveId" clId="{E29D4D54-F902-294A-9289-2F9C217BF052}" dt="2019-12-19T12:30:35.322" v="3450" actId="478"/>
          <ac:spMkLst>
            <pc:docMk/>
            <pc:sldMk cId="1066232971" sldId="6934"/>
            <ac:spMk id="9" creationId="{00000000-0000-0000-0000-000000000000}"/>
          </ac:spMkLst>
        </pc:spChg>
        <pc:spChg chg="del">
          <ac:chgData name="Ryan Begley" userId="01e39e7728c7add5" providerId="LiveId" clId="{E29D4D54-F902-294A-9289-2F9C217BF052}" dt="2019-12-19T12:30:00.018" v="3441" actId="478"/>
          <ac:spMkLst>
            <pc:docMk/>
            <pc:sldMk cId="1066232971" sldId="6934"/>
            <ac:spMk id="10" creationId="{0C6E6E2F-DB83-DA4F-ACA8-021CB245F866}"/>
          </ac:spMkLst>
        </pc:spChg>
      </pc:sldChg>
      <pc:sldChg chg="addSp delSp modSp add del">
        <pc:chgData name="Ryan Begley" userId="01e39e7728c7add5" providerId="LiveId" clId="{E29D4D54-F902-294A-9289-2F9C217BF052}" dt="2019-12-19T12:31:49.336" v="3465" actId="2696"/>
        <pc:sldMkLst>
          <pc:docMk/>
          <pc:sldMk cId="1981398489" sldId="6935"/>
        </pc:sldMkLst>
        <pc:spChg chg="add mod">
          <ac:chgData name="Ryan Begley" userId="01e39e7728c7add5" providerId="LiveId" clId="{E29D4D54-F902-294A-9289-2F9C217BF052}" dt="2019-12-19T12:29:22.303" v="3435" actId="478"/>
          <ac:spMkLst>
            <pc:docMk/>
            <pc:sldMk cId="1981398489" sldId="6935"/>
            <ac:spMk id="2" creationId="{C190C9EE-EB6D-024C-8604-9D43210D776E}"/>
          </ac:spMkLst>
        </pc:spChg>
        <pc:spChg chg="mod">
          <ac:chgData name="Ryan Begley" userId="01e39e7728c7add5" providerId="LiveId" clId="{E29D4D54-F902-294A-9289-2F9C217BF052}" dt="2019-12-19T12:31:22.796" v="3461"/>
          <ac:spMkLst>
            <pc:docMk/>
            <pc:sldMk cId="1981398489" sldId="6935"/>
            <ac:spMk id="9" creationId="{00000000-0000-0000-0000-000000000000}"/>
          </ac:spMkLst>
        </pc:spChg>
        <pc:spChg chg="del">
          <ac:chgData name="Ryan Begley" userId="01e39e7728c7add5" providerId="LiveId" clId="{E29D4D54-F902-294A-9289-2F9C217BF052}" dt="2019-12-19T12:29:22.303" v="3435" actId="478"/>
          <ac:spMkLst>
            <pc:docMk/>
            <pc:sldMk cId="1981398489" sldId="6935"/>
            <ac:spMk id="10" creationId="{0C6E6E2F-DB83-DA4F-ACA8-021CB245F866}"/>
          </ac:spMkLst>
        </pc:spChg>
      </pc:sldChg>
      <pc:sldChg chg="addSp delSp modSp add del">
        <pc:chgData name="Ryan Begley" userId="01e39e7728c7add5" providerId="LiveId" clId="{E29D4D54-F902-294A-9289-2F9C217BF052}" dt="2019-12-19T12:32:12.535" v="3469" actId="2696"/>
        <pc:sldMkLst>
          <pc:docMk/>
          <pc:sldMk cId="61777237" sldId="6936"/>
        </pc:sldMkLst>
        <pc:spChg chg="add mod">
          <ac:chgData name="Ryan Begley" userId="01e39e7728c7add5" providerId="LiveId" clId="{E29D4D54-F902-294A-9289-2F9C217BF052}" dt="2019-12-19T12:29:17.234" v="3434" actId="478"/>
          <ac:spMkLst>
            <pc:docMk/>
            <pc:sldMk cId="61777237" sldId="6936"/>
            <ac:spMk id="2" creationId="{1AB3EAC8-59A8-CE4C-B1FF-3FB732F6350A}"/>
          </ac:spMkLst>
        </pc:spChg>
        <pc:spChg chg="mod">
          <ac:chgData name="Ryan Begley" userId="01e39e7728c7add5" providerId="LiveId" clId="{E29D4D54-F902-294A-9289-2F9C217BF052}" dt="2019-12-19T12:28:02.216" v="3404" actId="20577"/>
          <ac:spMkLst>
            <pc:docMk/>
            <pc:sldMk cId="61777237" sldId="6936"/>
            <ac:spMk id="9" creationId="{00000000-0000-0000-0000-000000000000}"/>
          </ac:spMkLst>
        </pc:spChg>
        <pc:spChg chg="del">
          <ac:chgData name="Ryan Begley" userId="01e39e7728c7add5" providerId="LiveId" clId="{E29D4D54-F902-294A-9289-2F9C217BF052}" dt="2019-12-19T12:29:17.234" v="3434" actId="478"/>
          <ac:spMkLst>
            <pc:docMk/>
            <pc:sldMk cId="61777237" sldId="6936"/>
            <ac:spMk id="10" creationId="{0C6E6E2F-DB83-DA4F-ACA8-021CB245F866}"/>
          </ac:spMkLst>
        </pc:spChg>
      </pc:sldChg>
      <pc:sldChg chg="addSp delSp modSp add del">
        <pc:chgData name="Ryan Begley" userId="01e39e7728c7add5" providerId="LiveId" clId="{E29D4D54-F902-294A-9289-2F9C217BF052}" dt="2019-12-19T12:32:48.132" v="3473" actId="2696"/>
        <pc:sldMkLst>
          <pc:docMk/>
          <pc:sldMk cId="3454480262" sldId="6937"/>
        </pc:sldMkLst>
        <pc:spChg chg="add mod">
          <ac:chgData name="Ryan Begley" userId="01e39e7728c7add5" providerId="LiveId" clId="{E29D4D54-F902-294A-9289-2F9C217BF052}" dt="2019-12-19T12:29:12.540" v="3433" actId="478"/>
          <ac:spMkLst>
            <pc:docMk/>
            <pc:sldMk cId="3454480262" sldId="6937"/>
            <ac:spMk id="2" creationId="{792F10C7-EA0F-1B47-8A8F-829D9F092FDE}"/>
          </ac:spMkLst>
        </pc:spChg>
        <pc:spChg chg="mod">
          <ac:chgData name="Ryan Begley" userId="01e39e7728c7add5" providerId="LiveId" clId="{E29D4D54-F902-294A-9289-2F9C217BF052}" dt="2019-12-19T12:28:27.651" v="3408" actId="20577"/>
          <ac:spMkLst>
            <pc:docMk/>
            <pc:sldMk cId="3454480262" sldId="6937"/>
            <ac:spMk id="9" creationId="{00000000-0000-0000-0000-000000000000}"/>
          </ac:spMkLst>
        </pc:spChg>
        <pc:spChg chg="del">
          <ac:chgData name="Ryan Begley" userId="01e39e7728c7add5" providerId="LiveId" clId="{E29D4D54-F902-294A-9289-2F9C217BF052}" dt="2019-12-19T12:29:12.540" v="3433" actId="478"/>
          <ac:spMkLst>
            <pc:docMk/>
            <pc:sldMk cId="3454480262" sldId="6937"/>
            <ac:spMk id="10" creationId="{0C6E6E2F-DB83-DA4F-ACA8-021CB245F866}"/>
          </ac:spMkLst>
        </pc:spChg>
      </pc:sldChg>
      <pc:sldChg chg="addSp delSp modSp add del">
        <pc:chgData name="Ryan Begley" userId="01e39e7728c7add5" providerId="LiveId" clId="{E29D4D54-F902-294A-9289-2F9C217BF052}" dt="2019-12-19T12:33:07.711" v="3477" actId="2696"/>
        <pc:sldMkLst>
          <pc:docMk/>
          <pc:sldMk cId="409109313" sldId="6938"/>
        </pc:sldMkLst>
        <pc:spChg chg="add mod">
          <ac:chgData name="Ryan Begley" userId="01e39e7728c7add5" providerId="LiveId" clId="{E29D4D54-F902-294A-9289-2F9C217BF052}" dt="2019-12-19T12:29:08.567" v="3432" actId="478"/>
          <ac:spMkLst>
            <pc:docMk/>
            <pc:sldMk cId="409109313" sldId="6938"/>
            <ac:spMk id="2" creationId="{F0AF3F2F-B448-5C40-8E76-C7A6C8647618}"/>
          </ac:spMkLst>
        </pc:spChg>
        <pc:spChg chg="mod">
          <ac:chgData name="Ryan Begley" userId="01e39e7728c7add5" providerId="LiveId" clId="{E29D4D54-F902-294A-9289-2F9C217BF052}" dt="2019-12-19T12:29:03.184" v="3431" actId="20577"/>
          <ac:spMkLst>
            <pc:docMk/>
            <pc:sldMk cId="409109313" sldId="6938"/>
            <ac:spMk id="9" creationId="{00000000-0000-0000-0000-000000000000}"/>
          </ac:spMkLst>
        </pc:spChg>
        <pc:spChg chg="del">
          <ac:chgData name="Ryan Begley" userId="01e39e7728c7add5" providerId="LiveId" clId="{E29D4D54-F902-294A-9289-2F9C217BF052}" dt="2019-12-19T12:29:08.567" v="3432" actId="478"/>
          <ac:spMkLst>
            <pc:docMk/>
            <pc:sldMk cId="409109313" sldId="6938"/>
            <ac:spMk id="10" creationId="{0C6E6E2F-DB83-DA4F-ACA8-021CB245F866}"/>
          </ac:spMkLst>
        </pc:spChg>
      </pc:sldChg>
      <pc:sldChg chg="addSp delSp modSp add del">
        <pc:chgData name="Ryan Begley" userId="01e39e7728c7add5" providerId="LiveId" clId="{E29D4D54-F902-294A-9289-2F9C217BF052}" dt="2019-12-19T12:58:38.765" v="3631" actId="2696"/>
        <pc:sldMkLst>
          <pc:docMk/>
          <pc:sldMk cId="2475515882" sldId="6939"/>
        </pc:sldMkLst>
        <pc:spChg chg="add mod">
          <ac:chgData name="Ryan Begley" userId="01e39e7728c7add5" providerId="LiveId" clId="{E29D4D54-F902-294A-9289-2F9C217BF052}" dt="2019-12-19T12:31:10.661" v="3459"/>
          <ac:spMkLst>
            <pc:docMk/>
            <pc:sldMk cId="2475515882" sldId="6939"/>
            <ac:spMk id="2" creationId="{A684B3F6-3687-F64C-854F-1CCBC8EA7DF2}"/>
          </ac:spMkLst>
        </pc:spChg>
        <pc:spChg chg="del">
          <ac:chgData name="Ryan Begley" userId="01e39e7728c7add5" providerId="LiveId" clId="{E29D4D54-F902-294A-9289-2F9C217BF052}" dt="2019-12-19T12:29:29.683" v="3437" actId="478"/>
          <ac:spMkLst>
            <pc:docMk/>
            <pc:sldMk cId="2475515882" sldId="6939"/>
            <ac:spMk id="10" creationId="{0C6E6E2F-DB83-DA4F-ACA8-021CB245F866}"/>
          </ac:spMkLst>
        </pc:spChg>
      </pc:sldChg>
      <pc:sldChg chg="addSp delSp modSp add del setBg">
        <pc:chgData name="Ryan Begley" userId="01e39e7728c7add5" providerId="LiveId" clId="{E29D4D54-F902-294A-9289-2F9C217BF052}" dt="2019-12-19T13:20:25.328" v="3927" actId="2696"/>
        <pc:sldMkLst>
          <pc:docMk/>
          <pc:sldMk cId="381283865" sldId="6940"/>
        </pc:sldMkLst>
        <pc:spChg chg="add mod">
          <ac:chgData name="Ryan Begley" userId="01e39e7728c7add5" providerId="LiveId" clId="{E29D4D54-F902-294A-9289-2F9C217BF052}" dt="2019-12-19T12:36:42.873" v="3502" actId="207"/>
          <ac:spMkLst>
            <pc:docMk/>
            <pc:sldMk cId="381283865" sldId="6940"/>
            <ac:spMk id="4" creationId="{40DA49CB-0DA5-7C4D-877D-008A1DB0EBED}"/>
          </ac:spMkLst>
        </pc:spChg>
        <pc:spChg chg="mod">
          <ac:chgData name="Ryan Begley" userId="01e39e7728c7add5" providerId="LiveId" clId="{E29D4D54-F902-294A-9289-2F9C217BF052}" dt="2019-12-19T12:36:44.825" v="3503" actId="207"/>
          <ac:spMkLst>
            <pc:docMk/>
            <pc:sldMk cId="381283865" sldId="6940"/>
            <ac:spMk id="5" creationId="{00000000-0000-0000-0000-000000000000}"/>
          </ac:spMkLst>
        </pc:spChg>
        <pc:spChg chg="mod">
          <ac:chgData name="Ryan Begley" userId="01e39e7728c7add5" providerId="LiveId" clId="{E29D4D54-F902-294A-9289-2F9C217BF052}" dt="2019-12-19T12:31:39.119" v="3464" actId="20577"/>
          <ac:spMkLst>
            <pc:docMk/>
            <pc:sldMk cId="381283865" sldId="6940"/>
            <ac:spMk id="9" creationId="{00000000-0000-0000-0000-000000000000}"/>
          </ac:spMkLst>
        </pc:spChg>
        <pc:picChg chg="del">
          <ac:chgData name="Ryan Begley" userId="01e39e7728c7add5" providerId="LiveId" clId="{E29D4D54-F902-294A-9289-2F9C217BF052}" dt="2019-12-19T12:36:34.185" v="3500" actId="478"/>
          <ac:picMkLst>
            <pc:docMk/>
            <pc:sldMk cId="381283865" sldId="6940"/>
            <ac:picMk id="3" creationId="{00000000-0000-0000-0000-000000000000}"/>
          </ac:picMkLst>
        </pc:picChg>
      </pc:sldChg>
      <pc:sldChg chg="modSp add del">
        <pc:chgData name="Ryan Begley" userId="01e39e7728c7add5" providerId="LiveId" clId="{E29D4D54-F902-294A-9289-2F9C217BF052}" dt="2019-12-19T12:47:54.060" v="3537" actId="2696"/>
        <pc:sldMkLst>
          <pc:docMk/>
          <pc:sldMk cId="3909761326" sldId="6941"/>
        </pc:sldMkLst>
        <pc:spChg chg="mod">
          <ac:chgData name="Ryan Begley" userId="01e39e7728c7add5" providerId="LiveId" clId="{E29D4D54-F902-294A-9289-2F9C217BF052}" dt="2019-12-19T12:32:04.423" v="3468"/>
          <ac:spMkLst>
            <pc:docMk/>
            <pc:sldMk cId="3909761326" sldId="6941"/>
            <ac:spMk id="9" creationId="{00000000-0000-0000-0000-000000000000}"/>
          </ac:spMkLst>
        </pc:spChg>
      </pc:sldChg>
      <pc:sldChg chg="add modTransition setBg">
        <pc:chgData name="Ryan Begley" userId="01e39e7728c7add5" providerId="LiveId" clId="{E29D4D54-F902-294A-9289-2F9C217BF052}" dt="2019-12-19T13:42:11.760" v="3934" actId="18331"/>
        <pc:sldMkLst>
          <pc:docMk/>
          <pc:sldMk cId="161529526" sldId="6942"/>
        </pc:sldMkLst>
      </pc:sldChg>
      <pc:sldChg chg="modSp add del">
        <pc:chgData name="Ryan Begley" userId="01e39e7728c7add5" providerId="LiveId" clId="{E29D4D54-F902-294A-9289-2F9C217BF052}" dt="2019-12-19T12:47:54.523" v="3538" actId="2696"/>
        <pc:sldMkLst>
          <pc:docMk/>
          <pc:sldMk cId="202635115" sldId="6942"/>
        </pc:sldMkLst>
        <pc:spChg chg="mod">
          <ac:chgData name="Ryan Begley" userId="01e39e7728c7add5" providerId="LiveId" clId="{E29D4D54-F902-294A-9289-2F9C217BF052}" dt="2019-12-19T12:32:41.219" v="3472"/>
          <ac:spMkLst>
            <pc:docMk/>
            <pc:sldMk cId="202635115" sldId="6942"/>
            <ac:spMk id="9" creationId="{00000000-0000-0000-0000-000000000000}"/>
          </ac:spMkLst>
        </pc:spChg>
      </pc:sldChg>
      <pc:sldChg chg="add del setBg">
        <pc:chgData name="Ryan Begley" userId="01e39e7728c7add5" providerId="LiveId" clId="{E29D4D54-F902-294A-9289-2F9C217BF052}" dt="2019-12-19T13:21:13.556" v="3930"/>
        <pc:sldMkLst>
          <pc:docMk/>
          <pc:sldMk cId="1059766012" sldId="6942"/>
        </pc:sldMkLst>
      </pc:sldChg>
      <pc:sldChg chg="modSp add del">
        <pc:chgData name="Ryan Begley" userId="01e39e7728c7add5" providerId="LiveId" clId="{E29D4D54-F902-294A-9289-2F9C217BF052}" dt="2019-12-19T12:47:54.934" v="3539" actId="2696"/>
        <pc:sldMkLst>
          <pc:docMk/>
          <pc:sldMk cId="1415127686" sldId="6943"/>
        </pc:sldMkLst>
        <pc:spChg chg="mod">
          <ac:chgData name="Ryan Begley" userId="01e39e7728c7add5" providerId="LiveId" clId="{E29D4D54-F902-294A-9289-2F9C217BF052}" dt="2019-12-19T12:33:03.848" v="3476"/>
          <ac:spMkLst>
            <pc:docMk/>
            <pc:sldMk cId="1415127686" sldId="6943"/>
            <ac:spMk id="9" creationId="{00000000-0000-0000-0000-000000000000}"/>
          </ac:spMkLst>
        </pc:spChg>
      </pc:sldChg>
      <pc:sldChg chg="addSp delSp modSp add modTransition setBg">
        <pc:chgData name="Ryan Begley" userId="01e39e7728c7add5" providerId="LiveId" clId="{E29D4D54-F902-294A-9289-2F9C217BF052}" dt="2019-12-19T13:42:11.760" v="3934" actId="18331"/>
        <pc:sldMkLst>
          <pc:docMk/>
          <pc:sldMk cId="2058956019" sldId="6944"/>
        </pc:sldMkLst>
        <pc:spChg chg="del">
          <ac:chgData name="Ryan Begley" userId="01e39e7728c7add5" providerId="LiveId" clId="{E29D4D54-F902-294A-9289-2F9C217BF052}" dt="2019-12-19T12:34:22.190" v="3491" actId="478"/>
          <ac:spMkLst>
            <pc:docMk/>
            <pc:sldMk cId="2058956019" sldId="6944"/>
            <ac:spMk id="2" creationId="{A684B3F6-3687-F64C-854F-1CCBC8EA7DF2}"/>
          </ac:spMkLst>
        </pc:spChg>
        <pc:spChg chg="add mod">
          <ac:chgData name="Ryan Begley" userId="01e39e7728c7add5" providerId="LiveId" clId="{E29D4D54-F902-294A-9289-2F9C217BF052}" dt="2019-12-19T12:34:22.190" v="3491" actId="478"/>
          <ac:spMkLst>
            <pc:docMk/>
            <pc:sldMk cId="2058956019" sldId="6944"/>
            <ac:spMk id="4" creationId="{FA730DF1-A36E-A24F-A1E0-B9A9EBBA93EF}"/>
          </ac:spMkLst>
        </pc:spChg>
        <pc:spChg chg="mod">
          <ac:chgData name="Ryan Begley" userId="01e39e7728c7add5" providerId="LiveId" clId="{E29D4D54-F902-294A-9289-2F9C217BF052}" dt="2019-12-19T12:36:22.058" v="3499" actId="207"/>
          <ac:spMkLst>
            <pc:docMk/>
            <pc:sldMk cId="2058956019" sldId="6944"/>
            <ac:spMk id="5" creationId="{00000000-0000-0000-0000-000000000000}"/>
          </ac:spMkLst>
        </pc:spChg>
        <pc:spChg chg="add mod">
          <ac:chgData name="Ryan Begley" userId="01e39e7728c7add5" providerId="LiveId" clId="{E29D4D54-F902-294A-9289-2F9C217BF052}" dt="2019-12-19T12:36:15.689" v="3498" actId="207"/>
          <ac:spMkLst>
            <pc:docMk/>
            <pc:sldMk cId="2058956019" sldId="6944"/>
            <ac:spMk id="6" creationId="{137ED057-B049-6D4D-9A64-3A6C0D40D634}"/>
          </ac:spMkLst>
        </pc:spChg>
        <pc:spChg chg="add mod">
          <ac:chgData name="Ryan Begley" userId="01e39e7728c7add5" providerId="LiveId" clId="{E29D4D54-F902-294A-9289-2F9C217BF052}" dt="2019-12-19T13:01:50.494" v="3642" actId="207"/>
          <ac:spMkLst>
            <pc:docMk/>
            <pc:sldMk cId="2058956019" sldId="6944"/>
            <ac:spMk id="7" creationId="{EDAE7053-CDC5-7B48-B909-619958774A04}"/>
          </ac:spMkLst>
        </pc:spChg>
        <pc:spChg chg="mod">
          <ac:chgData name="Ryan Begley" userId="01e39e7728c7add5" providerId="LiveId" clId="{E29D4D54-F902-294A-9289-2F9C217BF052}" dt="2019-12-19T13:01:56.601" v="3643" actId="207"/>
          <ac:spMkLst>
            <pc:docMk/>
            <pc:sldMk cId="2058956019" sldId="6944"/>
            <ac:spMk id="9" creationId="{00000000-0000-0000-0000-000000000000}"/>
          </ac:spMkLst>
        </pc:spChg>
        <pc:picChg chg="del">
          <ac:chgData name="Ryan Begley" userId="01e39e7728c7add5" providerId="LiveId" clId="{E29D4D54-F902-294A-9289-2F9C217BF052}" dt="2019-12-19T12:34:36.780" v="3492" actId="478"/>
          <ac:picMkLst>
            <pc:docMk/>
            <pc:sldMk cId="2058956019" sldId="6944"/>
            <ac:picMk id="3" creationId="{00000000-0000-0000-0000-000000000000}"/>
          </ac:picMkLst>
        </pc:picChg>
      </pc:sldChg>
      <pc:sldChg chg="modSp add modTransition setBg">
        <pc:chgData name="Ryan Begley" userId="01e39e7728c7add5" providerId="LiveId" clId="{E29D4D54-F902-294A-9289-2F9C217BF052}" dt="2019-12-19T13:42:11.760" v="3934" actId="18331"/>
        <pc:sldMkLst>
          <pc:docMk/>
          <pc:sldMk cId="1870166408" sldId="6945"/>
        </pc:sldMkLst>
        <pc:spChg chg="mod">
          <ac:chgData name="Ryan Begley" userId="01e39e7728c7add5" providerId="LiveId" clId="{E29D4D54-F902-294A-9289-2F9C217BF052}" dt="2019-12-19T13:02:04.367" v="3644" actId="207"/>
          <ac:spMkLst>
            <pc:docMk/>
            <pc:sldMk cId="1870166408" sldId="6945"/>
            <ac:spMk id="7" creationId="{EDAE7053-CDC5-7B48-B909-619958774A04}"/>
          </ac:spMkLst>
        </pc:spChg>
        <pc:spChg chg="mod">
          <ac:chgData name="Ryan Begley" userId="01e39e7728c7add5" providerId="LiveId" clId="{E29D4D54-F902-294A-9289-2F9C217BF052}" dt="2019-12-19T13:02:08.530" v="3645" actId="207"/>
          <ac:spMkLst>
            <pc:docMk/>
            <pc:sldMk cId="1870166408" sldId="6945"/>
            <ac:spMk id="9" creationId="{00000000-0000-0000-0000-000000000000}"/>
          </ac:spMkLst>
        </pc:spChg>
      </pc:sldChg>
      <pc:sldChg chg="addSp modSp add modTransition setBg">
        <pc:chgData name="Ryan Begley" userId="01e39e7728c7add5" providerId="LiveId" clId="{E29D4D54-F902-294A-9289-2F9C217BF052}" dt="2019-12-19T13:42:11.760" v="3934" actId="18331"/>
        <pc:sldMkLst>
          <pc:docMk/>
          <pc:sldMk cId="56633927" sldId="6946"/>
        </pc:sldMkLst>
        <pc:spChg chg="mod">
          <ac:chgData name="Ryan Begley" userId="01e39e7728c7add5" providerId="LiveId" clId="{E29D4D54-F902-294A-9289-2F9C217BF052}" dt="2019-12-19T13:02:13.770" v="3646" actId="207"/>
          <ac:spMkLst>
            <pc:docMk/>
            <pc:sldMk cId="56633927" sldId="6946"/>
            <ac:spMk id="7" creationId="{EDAE7053-CDC5-7B48-B909-619958774A04}"/>
          </ac:spMkLst>
        </pc:spChg>
        <pc:spChg chg="add mod">
          <ac:chgData name="Ryan Begley" userId="01e39e7728c7add5" providerId="LiveId" clId="{E29D4D54-F902-294A-9289-2F9C217BF052}" dt="2019-12-19T12:51:34.886" v="3548" actId="207"/>
          <ac:spMkLst>
            <pc:docMk/>
            <pc:sldMk cId="56633927" sldId="6946"/>
            <ac:spMk id="8" creationId="{CBA4C458-5451-1241-9CFA-EB62F25B6717}"/>
          </ac:spMkLst>
        </pc:spChg>
        <pc:spChg chg="mod">
          <ac:chgData name="Ryan Begley" userId="01e39e7728c7add5" providerId="LiveId" clId="{E29D4D54-F902-294A-9289-2F9C217BF052}" dt="2019-12-19T13:04:03.538" v="3699" actId="20577"/>
          <ac:spMkLst>
            <pc:docMk/>
            <pc:sldMk cId="56633927" sldId="6946"/>
            <ac:spMk id="9" creationId="{00000000-0000-0000-0000-000000000000}"/>
          </ac:spMkLst>
        </pc:spChg>
      </pc:sldChg>
      <pc:sldChg chg="modSp add modTransition setBg">
        <pc:chgData name="Ryan Begley" userId="01e39e7728c7add5" providerId="LiveId" clId="{E29D4D54-F902-294A-9289-2F9C217BF052}" dt="2019-12-19T13:02:24.932" v="3649" actId="207"/>
        <pc:sldMkLst>
          <pc:docMk/>
          <pc:sldMk cId="2136042792" sldId="6947"/>
        </pc:sldMkLst>
        <pc:spChg chg="mod">
          <ac:chgData name="Ryan Begley" userId="01e39e7728c7add5" providerId="LiveId" clId="{E29D4D54-F902-294A-9289-2F9C217BF052}" dt="2019-12-19T13:02:22.282" v="3648" actId="207"/>
          <ac:spMkLst>
            <pc:docMk/>
            <pc:sldMk cId="2136042792" sldId="6947"/>
            <ac:spMk id="7" creationId="{EDAE7053-CDC5-7B48-B909-619958774A04}"/>
          </ac:spMkLst>
        </pc:spChg>
        <pc:spChg chg="mod">
          <ac:chgData name="Ryan Begley" userId="01e39e7728c7add5" providerId="LiveId" clId="{E29D4D54-F902-294A-9289-2F9C217BF052}" dt="2019-12-19T13:02:24.932" v="3649" actId="207"/>
          <ac:spMkLst>
            <pc:docMk/>
            <pc:sldMk cId="2136042792" sldId="6947"/>
            <ac:spMk id="9" creationId="{00000000-0000-0000-0000-000000000000}"/>
          </ac:spMkLst>
        </pc:spChg>
        <pc:spChg chg="mod">
          <ac:chgData name="Ryan Begley" userId="01e39e7728c7add5" providerId="LiveId" clId="{E29D4D54-F902-294A-9289-2F9C217BF052}" dt="2019-12-19T12:56:20.450" v="3626" actId="20577"/>
          <ac:spMkLst>
            <pc:docMk/>
            <pc:sldMk cId="2136042792" sldId="6947"/>
            <ac:spMk id="11" creationId="{27CB9584-8F58-B84D-89FE-AC2BE62DC281}"/>
          </ac:spMkLst>
        </pc:spChg>
      </pc:sldChg>
      <pc:sldChg chg="modSp add modTransition setBg">
        <pc:chgData name="Ryan Begley" userId="01e39e7728c7add5" providerId="LiveId" clId="{E29D4D54-F902-294A-9289-2F9C217BF052}" dt="2019-12-19T13:42:11.760" v="3934" actId="18331"/>
        <pc:sldMkLst>
          <pc:docMk/>
          <pc:sldMk cId="1422865430" sldId="6948"/>
        </pc:sldMkLst>
        <pc:spChg chg="mod">
          <ac:chgData name="Ryan Begley" userId="01e39e7728c7add5" providerId="LiveId" clId="{E29D4D54-F902-294A-9289-2F9C217BF052}" dt="2019-12-19T13:02:31.688" v="3650" actId="207"/>
          <ac:spMkLst>
            <pc:docMk/>
            <pc:sldMk cId="1422865430" sldId="6948"/>
            <ac:spMk id="7" creationId="{EDAE7053-CDC5-7B48-B909-619958774A04}"/>
          </ac:spMkLst>
        </pc:spChg>
        <pc:spChg chg="mod">
          <ac:chgData name="Ryan Begley" userId="01e39e7728c7add5" providerId="LiveId" clId="{E29D4D54-F902-294A-9289-2F9C217BF052}" dt="2019-12-19T13:03:18.787" v="3693" actId="207"/>
          <ac:spMkLst>
            <pc:docMk/>
            <pc:sldMk cId="1422865430" sldId="6948"/>
            <ac:spMk id="9" creationId="{00000000-0000-0000-0000-000000000000}"/>
          </ac:spMkLst>
        </pc:spChg>
      </pc:sldChg>
      <pc:sldChg chg="addSp delSp modSp add modTransition">
        <pc:chgData name="Ryan Begley" userId="01e39e7728c7add5" providerId="LiveId" clId="{E29D4D54-F902-294A-9289-2F9C217BF052}" dt="2019-12-19T14:14:24.098" v="3954" actId="20577"/>
        <pc:sldMkLst>
          <pc:docMk/>
          <pc:sldMk cId="1617592705" sldId="6949"/>
        </pc:sldMkLst>
        <pc:spChg chg="mod">
          <ac:chgData name="Ryan Begley" userId="01e39e7728c7add5" providerId="LiveId" clId="{E29D4D54-F902-294A-9289-2F9C217BF052}" dt="2019-12-19T13:06:13.091" v="3704" actId="18654"/>
          <ac:spMkLst>
            <pc:docMk/>
            <pc:sldMk cId="1617592705" sldId="6949"/>
            <ac:spMk id="3" creationId="{00000000-0000-0000-0000-000000000000}"/>
          </ac:spMkLst>
        </pc:spChg>
        <pc:spChg chg="mod">
          <ac:chgData name="Ryan Begley" userId="01e39e7728c7add5" providerId="LiveId" clId="{E29D4D54-F902-294A-9289-2F9C217BF052}" dt="2019-12-19T13:06:17.104" v="3705" actId="18654"/>
          <ac:spMkLst>
            <pc:docMk/>
            <pc:sldMk cId="1617592705" sldId="6949"/>
            <ac:spMk id="4" creationId="{D120C348-FDB3-0F48-9C1C-884659A24129}"/>
          </ac:spMkLst>
        </pc:spChg>
        <pc:spChg chg="add mod">
          <ac:chgData name="Ryan Begley" userId="01e39e7728c7add5" providerId="LiveId" clId="{E29D4D54-F902-294A-9289-2F9C217BF052}" dt="2019-12-19T13:12:06.230" v="3821" actId="478"/>
          <ac:spMkLst>
            <pc:docMk/>
            <pc:sldMk cId="1617592705" sldId="6949"/>
            <ac:spMk id="5" creationId="{F10FAFCC-47FE-B049-88A6-0F6466BA6181}"/>
          </ac:spMkLst>
        </pc:spChg>
        <pc:spChg chg="add mod">
          <ac:chgData name="Ryan Begley" userId="01e39e7728c7add5" providerId="LiveId" clId="{E29D4D54-F902-294A-9289-2F9C217BF052}" dt="2019-12-19T13:12:01.836" v="3820" actId="207"/>
          <ac:spMkLst>
            <pc:docMk/>
            <pc:sldMk cId="1617592705" sldId="6949"/>
            <ac:spMk id="7" creationId="{A36802B4-DF64-AD4E-B942-B73C235D6DD7}"/>
          </ac:spMkLst>
        </pc:spChg>
        <pc:spChg chg="add mod">
          <ac:chgData name="Ryan Begley" userId="01e39e7728c7add5" providerId="LiveId" clId="{E29D4D54-F902-294A-9289-2F9C217BF052}" dt="2019-12-19T14:14:24.098" v="3954" actId="20577"/>
          <ac:spMkLst>
            <pc:docMk/>
            <pc:sldMk cId="1617592705" sldId="6949"/>
            <ac:spMk id="8" creationId="{BFD192A8-31BD-C54E-95EC-0B3E767AD2FA}"/>
          </ac:spMkLst>
        </pc:spChg>
        <pc:spChg chg="del">
          <ac:chgData name="Ryan Begley" userId="01e39e7728c7add5" providerId="LiveId" clId="{E29D4D54-F902-294A-9289-2F9C217BF052}" dt="2019-12-19T13:12:06.230" v="3821" actId="478"/>
          <ac:spMkLst>
            <pc:docMk/>
            <pc:sldMk cId="1617592705" sldId="6949"/>
            <ac:spMk id="11" creationId="{2A2F21E1-6307-064C-A2E9-F89B182AE0D3}"/>
          </ac:spMkLst>
        </pc:spChg>
        <pc:spChg chg="mod">
          <ac:chgData name="Ryan Begley" userId="01e39e7728c7add5" providerId="LiveId" clId="{E29D4D54-F902-294A-9289-2F9C217BF052}" dt="2019-12-19T13:13:01.423" v="3894" actId="20577"/>
          <ac:spMkLst>
            <pc:docMk/>
            <pc:sldMk cId="1617592705" sldId="6949"/>
            <ac:spMk id="14" creationId="{451C4BEF-9589-0447-8BC7-93CCB7D8D9BD}"/>
          </ac:spMkLst>
        </pc:spChg>
      </pc:sldChg>
    </pc:docChg>
  </pc:docChgLst>
  <pc:docChgLst>
    <pc:chgData name="Ryan Begley" userId="01e39e7728c7add5" providerId="LiveId" clId="{A3BECE95-DD79-7E41-BF91-FE9D574075A9}"/>
    <pc:docChg chg="custSel delSld modSld">
      <pc:chgData name="Ryan Begley" userId="01e39e7728c7add5" providerId="LiveId" clId="{A3BECE95-DD79-7E41-BF91-FE9D574075A9}" dt="2019-10-02T17:13:35.671" v="179" actId="2696"/>
      <pc:docMkLst>
        <pc:docMk/>
      </pc:docMkLst>
    </pc:docChg>
  </pc:docChgLst>
  <pc:docChgLst>
    <pc:chgData name="Ryan Begley" userId="01e39e7728c7add5" providerId="LiveId" clId="{E7E2E317-9326-B946-AF81-4CABB107E11D}"/>
    <pc:docChg chg="undo redo custSel addSld delSld modSld sldOrd delMainMaster">
      <pc:chgData name="Ryan Begley" userId="01e39e7728c7add5" providerId="LiveId" clId="{E7E2E317-9326-B946-AF81-4CABB107E11D}" dt="2019-10-02T18:53:46.169" v="2842" actId="478"/>
      <pc:docMkLst>
        <pc:docMk/>
      </pc:docMkLst>
      <pc:sldChg chg="addSp delSp modSp">
        <pc:chgData name="Ryan Begley" userId="01e39e7728c7add5" providerId="LiveId" clId="{E7E2E317-9326-B946-AF81-4CABB107E11D}" dt="2019-09-29T21:58:57.130" v="369" actId="1035"/>
        <pc:sldMkLst>
          <pc:docMk/>
          <pc:sldMk cId="2853400672" sldId="5648"/>
        </pc:sldMkLst>
        <pc:spChg chg="add mod">
          <ac:chgData name="Ryan Begley" userId="01e39e7728c7add5" providerId="LiveId" clId="{E7E2E317-9326-B946-AF81-4CABB107E11D}" dt="2019-09-29T21:56:14.500" v="358" actId="167"/>
          <ac:spMkLst>
            <pc:docMk/>
            <pc:sldMk cId="2853400672" sldId="5648"/>
            <ac:spMk id="2" creationId="{3B70B90A-75F2-0C4B-8581-03BBF84FE5C6}"/>
          </ac:spMkLst>
        </pc:spChg>
        <pc:spChg chg="mod">
          <ac:chgData name="Ryan Begley" userId="01e39e7728c7add5" providerId="LiveId" clId="{E7E2E317-9326-B946-AF81-4CABB107E11D}" dt="2019-09-29T21:58:57.130" v="369" actId="1035"/>
          <ac:spMkLst>
            <pc:docMk/>
            <pc:sldMk cId="2853400672" sldId="5648"/>
            <ac:spMk id="3" creationId="{D1E8B6EC-D82F-2A48-A613-7EBA5375D730}"/>
          </ac:spMkLst>
        </pc:spChg>
        <pc:spChg chg="add mod">
          <ac:chgData name="Ryan Begley" userId="01e39e7728c7add5" providerId="LiveId" clId="{E7E2E317-9326-B946-AF81-4CABB107E11D}" dt="2019-09-29T21:56:22.733" v="359" actId="167"/>
          <ac:spMkLst>
            <pc:docMk/>
            <pc:sldMk cId="2853400672" sldId="5648"/>
            <ac:spMk id="4" creationId="{F0C31252-8257-6A4C-A39D-09B37F3DDCB0}"/>
          </ac:spMkLst>
        </pc:spChg>
        <pc:spChg chg="del">
          <ac:chgData name="Ryan Begley" userId="01e39e7728c7add5" providerId="LiveId" clId="{E7E2E317-9326-B946-AF81-4CABB107E11D}" dt="2019-09-29T21:56:03.292" v="356" actId="478"/>
          <ac:spMkLst>
            <pc:docMk/>
            <pc:sldMk cId="2853400672" sldId="5648"/>
            <ac:spMk id="5" creationId="{00000000-0000-0000-0000-000000000000}"/>
          </ac:spMkLst>
        </pc:spChg>
        <pc:spChg chg="del">
          <ac:chgData name="Ryan Begley" userId="01e39e7728c7add5" providerId="LiveId" clId="{E7E2E317-9326-B946-AF81-4CABB107E11D}" dt="2019-09-29T21:56:06.297" v="357" actId="478"/>
          <ac:spMkLst>
            <pc:docMk/>
            <pc:sldMk cId="2853400672" sldId="5648"/>
            <ac:spMk id="4099" creationId="{00000000-0000-0000-0000-000000000000}"/>
          </ac:spMkLst>
        </pc:spChg>
      </pc:sldChg>
      <pc:sldChg chg="addSp delSp modSp ord">
        <pc:chgData name="Ryan Begley" userId="01e39e7728c7add5" providerId="LiveId" clId="{E7E2E317-9326-B946-AF81-4CABB107E11D}" dt="2019-10-02T18:53:46.169" v="2842" actId="478"/>
        <pc:sldMkLst>
          <pc:docMk/>
          <pc:sldMk cId="797099447" sldId="5884"/>
        </pc:sldMkLst>
        <pc:spChg chg="mod">
          <ac:chgData name="Ryan Begley" userId="01e39e7728c7add5" providerId="LiveId" clId="{E7E2E317-9326-B946-AF81-4CABB107E11D}" dt="2019-09-29T21:19:02.413" v="26" actId="20577"/>
          <ac:spMkLst>
            <pc:docMk/>
            <pc:sldMk cId="797099447" sldId="5884"/>
            <ac:spMk id="4" creationId="{2184AF3F-3C9B-7A49-9A4B-0561F36424BA}"/>
          </ac:spMkLst>
        </pc:spChg>
        <pc:spChg chg="add del">
          <ac:chgData name="Ryan Begley" userId="01e39e7728c7add5" providerId="LiveId" clId="{E7E2E317-9326-B946-AF81-4CABB107E11D}" dt="2019-10-02T18:53:46.169" v="2842" actId="478"/>
          <ac:spMkLst>
            <pc:docMk/>
            <pc:sldMk cId="797099447" sldId="5884"/>
            <ac:spMk id="5" creationId="{C6ECC3B4-2256-924E-AE83-209FB162067A}"/>
          </ac:spMkLst>
        </pc:spChg>
      </pc:sldChg>
    </pc:docChg>
  </pc:docChgLst>
  <pc:docChgLst>
    <pc:chgData name="Ryan Begley" userId="01e39e7728c7add5" providerId="LiveId" clId="{77AFEBD1-5326-F340-89E7-1686F5968F26}"/>
  </pc:docChgLst>
  <pc:docChgLst>
    <pc:chgData name="Ryan Begley" userId="01e39e7728c7add5" providerId="LiveId" clId="{2572552F-B7A8-ED4D-B679-A510D30E08FC}"/>
    <pc:docChg chg="undo redo custSel addSld delSld modSld sldOrd">
      <pc:chgData name="Ryan Begley" userId="01e39e7728c7add5" providerId="LiveId" clId="{2572552F-B7A8-ED4D-B679-A510D30E08FC}" dt="2019-09-29T20:10:51.251" v="2067"/>
      <pc:docMkLst>
        <pc:docMk/>
      </pc:docMkLst>
      <pc:sldChg chg="setBg">
        <pc:chgData name="Ryan Begley" userId="01e39e7728c7add5" providerId="LiveId" clId="{2572552F-B7A8-ED4D-B679-A510D30E08FC}" dt="2019-09-28T14:45:06.819" v="113"/>
        <pc:sldMkLst>
          <pc:docMk/>
          <pc:sldMk cId="3729263306" sldId="5411"/>
        </pc:sldMkLst>
      </pc:sldChg>
      <pc:sldChg chg="setBg">
        <pc:chgData name="Ryan Begley" userId="01e39e7728c7add5" providerId="LiveId" clId="{2572552F-B7A8-ED4D-B679-A510D30E08FC}" dt="2019-09-28T14:44:53.335" v="111"/>
        <pc:sldMkLst>
          <pc:docMk/>
          <pc:sldMk cId="983578557" sldId="5412"/>
        </pc:sldMkLst>
      </pc:sldChg>
      <pc:sldChg chg="modSp">
        <pc:chgData name="Ryan Begley" userId="01e39e7728c7add5" providerId="LiveId" clId="{2572552F-B7A8-ED4D-B679-A510D30E08FC}" dt="2019-09-29T19:06:40.306" v="1185" actId="12789"/>
        <pc:sldMkLst>
          <pc:docMk/>
          <pc:sldMk cId="2853400672" sldId="5648"/>
        </pc:sldMkLst>
        <pc:spChg chg="mod">
          <ac:chgData name="Ryan Begley" userId="01e39e7728c7add5" providerId="LiveId" clId="{2572552F-B7A8-ED4D-B679-A510D30E08FC}" dt="2019-09-29T19:06:40.306" v="1185" actId="12789"/>
          <ac:spMkLst>
            <pc:docMk/>
            <pc:sldMk cId="2853400672" sldId="5648"/>
            <ac:spMk id="3" creationId="{D1E8B6EC-D82F-2A48-A613-7EBA5375D730}"/>
          </ac:spMkLst>
        </pc:spChg>
      </pc:sldChg>
      <pc:sldChg chg="modSp">
        <pc:chgData name="Ryan Begley" userId="01e39e7728c7add5" providerId="LiveId" clId="{2572552F-B7A8-ED4D-B679-A510D30E08FC}" dt="2019-09-29T19:03:04.146" v="1169"/>
        <pc:sldMkLst>
          <pc:docMk/>
          <pc:sldMk cId="2369144470" sldId="5877"/>
        </pc:sldMkLst>
        <pc:spChg chg="mod">
          <ac:chgData name="Ryan Begley" userId="01e39e7728c7add5" providerId="LiveId" clId="{2572552F-B7A8-ED4D-B679-A510D30E08FC}" dt="2019-09-29T19:03:04.146" v="1169"/>
          <ac:spMkLst>
            <pc:docMk/>
            <pc:sldMk cId="2369144470" sldId="5877"/>
            <ac:spMk id="8" creationId="{B0DD0717-07A9-9345-A6A9-D3F1AEB87B20}"/>
          </ac:spMkLst>
        </pc:spChg>
      </pc:sldChg>
      <pc:sldChg chg="modSp add">
        <pc:chgData name="Ryan Begley" userId="01e39e7728c7add5" providerId="LiveId" clId="{2572552F-B7A8-ED4D-B679-A510D30E08FC}" dt="2019-09-28T15:28:55.060" v="325" actId="13926"/>
        <pc:sldMkLst>
          <pc:docMk/>
          <pc:sldMk cId="2341762902" sldId="5897"/>
        </pc:sldMkLst>
        <pc:spChg chg="mod">
          <ac:chgData name="Ryan Begley" userId="01e39e7728c7add5" providerId="LiveId" clId="{2572552F-B7A8-ED4D-B679-A510D30E08FC}" dt="2019-09-28T15:28:55.060" v="325" actId="13926"/>
          <ac:spMkLst>
            <pc:docMk/>
            <pc:sldMk cId="2341762902" sldId="5897"/>
            <ac:spMk id="7" creationId="{DBD4B0B0-4B5A-BE47-89F7-0834D5A30ECF}"/>
          </ac:spMkLst>
        </pc:spChg>
      </pc:sldChg>
    </pc:docChg>
  </pc:docChgLst>
  <pc:docChgLst>
    <pc:chgData name="Ryan Begley" userId="01e39e7728c7add5" providerId="LiveId" clId="{A58AE135-873E-164A-BA12-0D00A0EC0220}"/>
    <pc:docChg chg="undo addSld delSld modSld sldOrd">
      <pc:chgData name="Ryan Begley" userId="01e39e7728c7add5" providerId="LiveId" clId="{A58AE135-873E-164A-BA12-0D00A0EC0220}" dt="2019-12-20T15:51:28.091" v="424" actId="18331"/>
      <pc:docMkLst>
        <pc:docMk/>
      </pc:docMkLst>
      <pc:sldChg chg="del ord">
        <pc:chgData name="Ryan Begley" userId="01e39e7728c7add5" providerId="LiveId" clId="{A58AE135-873E-164A-BA12-0D00A0EC0220}" dt="2019-12-20T15:24:02.905" v="228" actId="2696"/>
        <pc:sldMkLst>
          <pc:docMk/>
          <pc:sldMk cId="3761551534" sldId="5418"/>
        </pc:sldMkLst>
      </pc:sldChg>
      <pc:sldChg chg="del">
        <pc:chgData name="Ryan Begley" userId="01e39e7728c7add5" providerId="LiveId" clId="{A58AE135-873E-164A-BA12-0D00A0EC0220}" dt="2019-12-20T15:32:09.882" v="347" actId="2696"/>
        <pc:sldMkLst>
          <pc:docMk/>
          <pc:sldMk cId="2933139466" sldId="5915"/>
        </pc:sldMkLst>
      </pc:sldChg>
      <pc:sldChg chg="add del setBg">
        <pc:chgData name="Ryan Begley" userId="01e39e7728c7add5" providerId="LiveId" clId="{A58AE135-873E-164A-BA12-0D00A0EC0220}" dt="2019-12-20T15:23:55.431" v="225"/>
        <pc:sldMkLst>
          <pc:docMk/>
          <pc:sldMk cId="3912272416" sldId="6890"/>
        </pc:sldMkLst>
      </pc:sldChg>
      <pc:sldChg chg="add">
        <pc:chgData name="Ryan Begley" userId="01e39e7728c7add5" providerId="LiveId" clId="{A58AE135-873E-164A-BA12-0D00A0EC0220}" dt="2019-12-20T15:23:55.483" v="226"/>
        <pc:sldMkLst>
          <pc:docMk/>
          <pc:sldMk cId="4223212302" sldId="6890"/>
        </pc:sldMkLst>
      </pc:sldChg>
      <pc:sldChg chg="addSp modSp setBg">
        <pc:chgData name="Ryan Begley" userId="01e39e7728c7add5" providerId="LiveId" clId="{A58AE135-873E-164A-BA12-0D00A0EC0220}" dt="2019-12-20T15:51:28.091" v="424" actId="18331"/>
        <pc:sldMkLst>
          <pc:docMk/>
          <pc:sldMk cId="917238668" sldId="6895"/>
        </pc:sldMkLst>
        <pc:spChg chg="add mod">
          <ac:chgData name="Ryan Begley" userId="01e39e7728c7add5" providerId="LiveId" clId="{A58AE135-873E-164A-BA12-0D00A0EC0220}" dt="2019-12-20T15:50:45.738" v="420" actId="20577"/>
          <ac:spMkLst>
            <pc:docMk/>
            <pc:sldMk cId="917238668" sldId="6895"/>
            <ac:spMk id="5" creationId="{C995B97C-5411-B140-9F93-4CBAE1DFB997}"/>
          </ac:spMkLst>
        </pc:spChg>
      </pc:sldChg>
      <pc:sldChg chg="addSp delSp modSp">
        <pc:chgData name="Ryan Begley" userId="01e39e7728c7add5" providerId="LiveId" clId="{A58AE135-873E-164A-BA12-0D00A0EC0220}" dt="2019-12-20T15:51:28.091" v="424" actId="18331"/>
        <pc:sldMkLst>
          <pc:docMk/>
          <pc:sldMk cId="989445425" sldId="6898"/>
        </pc:sldMkLst>
        <pc:spChg chg="add del mod">
          <ac:chgData name="Ryan Begley" userId="01e39e7728c7add5" providerId="LiveId" clId="{A58AE135-873E-164A-BA12-0D00A0EC0220}" dt="2019-12-20T15:50:28.329" v="416"/>
          <ac:spMkLst>
            <pc:docMk/>
            <pc:sldMk cId="989445425" sldId="6898"/>
            <ac:spMk id="5" creationId="{66266AC8-0869-0A4A-9DB5-808D5F290BCC}"/>
          </ac:spMkLst>
        </pc:spChg>
        <pc:spChg chg="mod">
          <ac:chgData name="Ryan Begley" userId="01e39e7728c7add5" providerId="LiveId" clId="{A58AE135-873E-164A-BA12-0D00A0EC0220}" dt="2019-12-20T15:44:18.260" v="393" actId="18331"/>
          <ac:spMkLst>
            <pc:docMk/>
            <pc:sldMk cId="989445425" sldId="6898"/>
            <ac:spMk id="7" creationId="{C3C4AB1B-F630-9A41-AEE6-71766604F1D6}"/>
          </ac:spMkLst>
        </pc:spChg>
        <pc:spChg chg="mod">
          <ac:chgData name="Ryan Begley" userId="01e39e7728c7add5" providerId="LiveId" clId="{A58AE135-873E-164A-BA12-0D00A0EC0220}" dt="2019-12-20T15:51:28.091" v="424" actId="18331"/>
          <ac:spMkLst>
            <pc:docMk/>
            <pc:sldMk cId="989445425" sldId="6898"/>
            <ac:spMk id="9" creationId="{CFB4F346-B330-6146-921C-E33ECB1B2A4A}"/>
          </ac:spMkLst>
        </pc:spChg>
      </pc:sldChg>
      <pc:sldChg chg="add del">
        <pc:chgData name="Ryan Begley" userId="01e39e7728c7add5" providerId="LiveId" clId="{A58AE135-873E-164A-BA12-0D00A0EC0220}" dt="2019-12-20T15:45:21.644" v="395" actId="2696"/>
        <pc:sldMkLst>
          <pc:docMk/>
          <pc:sldMk cId="3069833638" sldId="6908"/>
        </pc:sldMkLst>
      </pc:sldChg>
      <pc:sldChg chg="del">
        <pc:chgData name="Ryan Begley" userId="01e39e7728c7add5" providerId="LiveId" clId="{A58AE135-873E-164A-BA12-0D00A0EC0220}" dt="2019-12-20T15:48:02.229" v="402" actId="2696"/>
        <pc:sldMkLst>
          <pc:docMk/>
          <pc:sldMk cId="2006455691" sldId="6918"/>
        </pc:sldMkLst>
      </pc:sldChg>
      <pc:sldChg chg="del">
        <pc:chgData name="Ryan Begley" userId="01e39e7728c7add5" providerId="LiveId" clId="{A58AE135-873E-164A-BA12-0D00A0EC0220}" dt="2019-12-20T15:22:04.852" v="188" actId="2696"/>
        <pc:sldMkLst>
          <pc:docMk/>
          <pc:sldMk cId="3249231970" sldId="6919"/>
        </pc:sldMkLst>
      </pc:sldChg>
      <pc:sldChg chg="del">
        <pc:chgData name="Ryan Begley" userId="01e39e7728c7add5" providerId="LiveId" clId="{A58AE135-873E-164A-BA12-0D00A0EC0220}" dt="2019-12-20T15:46:47.185" v="399" actId="2696"/>
        <pc:sldMkLst>
          <pc:docMk/>
          <pc:sldMk cId="1489569637" sldId="6922"/>
        </pc:sldMkLst>
      </pc:sldChg>
      <pc:sldChg chg="del">
        <pc:chgData name="Ryan Begley" userId="01e39e7728c7add5" providerId="LiveId" clId="{A58AE135-873E-164A-BA12-0D00A0EC0220}" dt="2019-12-20T15:46:46.125" v="398" actId="2696"/>
        <pc:sldMkLst>
          <pc:docMk/>
          <pc:sldMk cId="3920382322" sldId="6923"/>
        </pc:sldMkLst>
      </pc:sldChg>
      <pc:sldChg chg="del">
        <pc:chgData name="Ryan Begley" userId="01e39e7728c7add5" providerId="LiveId" clId="{A58AE135-873E-164A-BA12-0D00A0EC0220}" dt="2019-12-20T15:46:44.985" v="397" actId="2696"/>
        <pc:sldMkLst>
          <pc:docMk/>
          <pc:sldMk cId="3455400199" sldId="6933"/>
        </pc:sldMkLst>
      </pc:sldChg>
      <pc:sldChg chg="modSp">
        <pc:chgData name="Ryan Begley" userId="01e39e7728c7add5" providerId="LiveId" clId="{A58AE135-873E-164A-BA12-0D00A0EC0220}" dt="2019-12-20T15:35:26.281" v="392" actId="1035"/>
        <pc:sldMkLst>
          <pc:docMk/>
          <pc:sldMk cId="2058956019" sldId="6944"/>
        </pc:sldMkLst>
        <pc:spChg chg="mod">
          <ac:chgData name="Ryan Begley" userId="01e39e7728c7add5" providerId="LiveId" clId="{A58AE135-873E-164A-BA12-0D00A0EC0220}" dt="2019-12-20T15:35:23.851" v="389" actId="1036"/>
          <ac:spMkLst>
            <pc:docMk/>
            <pc:sldMk cId="2058956019" sldId="6944"/>
            <ac:spMk id="7" creationId="{EDAE7053-CDC5-7B48-B909-619958774A04}"/>
          </ac:spMkLst>
        </pc:spChg>
        <pc:spChg chg="mod">
          <ac:chgData name="Ryan Begley" userId="01e39e7728c7add5" providerId="LiveId" clId="{A58AE135-873E-164A-BA12-0D00A0EC0220}" dt="2019-12-20T15:35:26.281" v="392" actId="1035"/>
          <ac:spMkLst>
            <pc:docMk/>
            <pc:sldMk cId="2058956019" sldId="6944"/>
            <ac:spMk id="9" creationId="{00000000-0000-0000-0000-000000000000}"/>
          </ac:spMkLst>
        </pc:spChg>
      </pc:sldChg>
      <pc:sldChg chg="modSp setBg">
        <pc:chgData name="Ryan Begley" userId="01e39e7728c7add5" providerId="LiveId" clId="{A58AE135-873E-164A-BA12-0D00A0EC0220}" dt="2019-12-20T15:51:28.091" v="424" actId="18331"/>
        <pc:sldMkLst>
          <pc:docMk/>
          <pc:sldMk cId="1870166408" sldId="6945"/>
        </pc:sldMkLst>
        <pc:spChg chg="mod">
          <ac:chgData name="Ryan Begley" userId="01e39e7728c7add5" providerId="LiveId" clId="{A58AE135-873E-164A-BA12-0D00A0EC0220}" dt="2019-12-20T15:35:17.290" v="383" actId="1036"/>
          <ac:spMkLst>
            <pc:docMk/>
            <pc:sldMk cId="1870166408" sldId="6945"/>
            <ac:spMk id="7" creationId="{EDAE7053-CDC5-7B48-B909-619958774A04}"/>
          </ac:spMkLst>
        </pc:spChg>
        <pc:spChg chg="mod">
          <ac:chgData name="Ryan Begley" userId="01e39e7728c7add5" providerId="LiveId" clId="{A58AE135-873E-164A-BA12-0D00A0EC0220}" dt="2019-12-20T15:35:19.706" v="386" actId="1035"/>
          <ac:spMkLst>
            <pc:docMk/>
            <pc:sldMk cId="1870166408" sldId="6945"/>
            <ac:spMk id="9" creationId="{00000000-0000-0000-0000-000000000000}"/>
          </ac:spMkLst>
        </pc:spChg>
      </pc:sldChg>
      <pc:sldChg chg="modSp">
        <pc:chgData name="Ryan Begley" userId="01e39e7728c7add5" providerId="LiveId" clId="{A58AE135-873E-164A-BA12-0D00A0EC0220}" dt="2019-12-20T15:34:50.011" v="380" actId="1036"/>
        <pc:sldMkLst>
          <pc:docMk/>
          <pc:sldMk cId="56633927" sldId="6946"/>
        </pc:sldMkLst>
        <pc:spChg chg="mod">
          <ac:chgData name="Ryan Begley" userId="01e39e7728c7add5" providerId="LiveId" clId="{A58AE135-873E-164A-BA12-0D00A0EC0220}" dt="2019-12-20T15:34:50.011" v="380" actId="1036"/>
          <ac:spMkLst>
            <pc:docMk/>
            <pc:sldMk cId="56633927" sldId="6946"/>
            <ac:spMk id="7" creationId="{EDAE7053-CDC5-7B48-B909-619958774A04}"/>
          </ac:spMkLst>
        </pc:spChg>
        <pc:spChg chg="mod">
          <ac:chgData name="Ryan Begley" userId="01e39e7728c7add5" providerId="LiveId" clId="{A58AE135-873E-164A-BA12-0D00A0EC0220}" dt="2019-12-20T15:34:47.643" v="377" actId="1035"/>
          <ac:spMkLst>
            <pc:docMk/>
            <pc:sldMk cId="56633927" sldId="6946"/>
            <ac:spMk id="9" creationId="{00000000-0000-0000-0000-000000000000}"/>
          </ac:spMkLst>
        </pc:spChg>
      </pc:sldChg>
      <pc:sldChg chg="modSp">
        <pc:chgData name="Ryan Begley" userId="01e39e7728c7add5" providerId="LiveId" clId="{A58AE135-873E-164A-BA12-0D00A0EC0220}" dt="2019-12-20T15:34:43.032" v="374" actId="1035"/>
        <pc:sldMkLst>
          <pc:docMk/>
          <pc:sldMk cId="2136042792" sldId="6947"/>
        </pc:sldMkLst>
        <pc:spChg chg="mod">
          <ac:chgData name="Ryan Begley" userId="01e39e7728c7add5" providerId="LiveId" clId="{A58AE135-873E-164A-BA12-0D00A0EC0220}" dt="2019-12-20T15:34:40.337" v="371" actId="1036"/>
          <ac:spMkLst>
            <pc:docMk/>
            <pc:sldMk cId="2136042792" sldId="6947"/>
            <ac:spMk id="7" creationId="{EDAE7053-CDC5-7B48-B909-619958774A04}"/>
          </ac:spMkLst>
        </pc:spChg>
        <pc:spChg chg="mod">
          <ac:chgData name="Ryan Begley" userId="01e39e7728c7add5" providerId="LiveId" clId="{A58AE135-873E-164A-BA12-0D00A0EC0220}" dt="2019-12-20T15:34:43.032" v="374" actId="1035"/>
          <ac:spMkLst>
            <pc:docMk/>
            <pc:sldMk cId="2136042792" sldId="6947"/>
            <ac:spMk id="9" creationId="{00000000-0000-0000-0000-000000000000}"/>
          </ac:spMkLst>
        </pc:spChg>
      </pc:sldChg>
      <pc:sldChg chg="modSp">
        <pc:chgData name="Ryan Begley" userId="01e39e7728c7add5" providerId="LiveId" clId="{A58AE135-873E-164A-BA12-0D00A0EC0220}" dt="2019-12-20T15:34:35.007" v="368" actId="1035"/>
        <pc:sldMkLst>
          <pc:docMk/>
          <pc:sldMk cId="1422865430" sldId="6948"/>
        </pc:sldMkLst>
        <pc:spChg chg="mod">
          <ac:chgData name="Ryan Begley" userId="01e39e7728c7add5" providerId="LiveId" clId="{A58AE135-873E-164A-BA12-0D00A0EC0220}" dt="2019-12-20T15:34:30.560" v="365" actId="1036"/>
          <ac:spMkLst>
            <pc:docMk/>
            <pc:sldMk cId="1422865430" sldId="6948"/>
            <ac:spMk id="7" creationId="{EDAE7053-CDC5-7B48-B909-619958774A04}"/>
          </ac:spMkLst>
        </pc:spChg>
        <pc:spChg chg="mod">
          <ac:chgData name="Ryan Begley" userId="01e39e7728c7add5" providerId="LiveId" clId="{A58AE135-873E-164A-BA12-0D00A0EC0220}" dt="2019-12-20T15:34:35.007" v="368" actId="1035"/>
          <ac:spMkLst>
            <pc:docMk/>
            <pc:sldMk cId="1422865430" sldId="6948"/>
            <ac:spMk id="9" creationId="{00000000-0000-0000-0000-000000000000}"/>
          </ac:spMkLst>
        </pc:spChg>
      </pc:sldChg>
      <pc:sldChg chg="del">
        <pc:chgData name="Ryan Begley" userId="01e39e7728c7add5" providerId="LiveId" clId="{A58AE135-873E-164A-BA12-0D00A0EC0220}" dt="2019-12-20T15:34:12.909" v="362" actId="2696"/>
        <pc:sldMkLst>
          <pc:docMk/>
          <pc:sldMk cId="225596657" sldId="6978"/>
        </pc:sldMkLst>
      </pc:sldChg>
      <pc:sldChg chg="modSp">
        <pc:chgData name="Ryan Begley" userId="01e39e7728c7add5" providerId="LiveId" clId="{A58AE135-873E-164A-BA12-0D00A0EC0220}" dt="2019-12-20T15:31:35.042" v="342" actId="20577"/>
        <pc:sldMkLst>
          <pc:docMk/>
          <pc:sldMk cId="1109202873" sldId="6979"/>
        </pc:sldMkLst>
        <pc:spChg chg="mod">
          <ac:chgData name="Ryan Begley" userId="01e39e7728c7add5" providerId="LiveId" clId="{A58AE135-873E-164A-BA12-0D00A0EC0220}" dt="2019-12-20T15:29:31.113" v="322" actId="207"/>
          <ac:spMkLst>
            <pc:docMk/>
            <pc:sldMk cId="1109202873" sldId="6979"/>
            <ac:spMk id="8" creationId="{331B356D-8288-B340-BED7-1C74EFE493D8}"/>
          </ac:spMkLst>
        </pc:spChg>
        <pc:spChg chg="mod">
          <ac:chgData name="Ryan Begley" userId="01e39e7728c7add5" providerId="LiveId" clId="{A58AE135-873E-164A-BA12-0D00A0EC0220}" dt="2019-12-20T15:31:35.042" v="342" actId="20577"/>
          <ac:spMkLst>
            <pc:docMk/>
            <pc:sldMk cId="1109202873" sldId="6979"/>
            <ac:spMk id="10" creationId="{063E193E-1417-864D-84C2-BDD02E0CE86E}"/>
          </ac:spMkLst>
        </pc:spChg>
      </pc:sldChg>
      <pc:sldChg chg="addSp delSp modSp del ord">
        <pc:chgData name="Ryan Begley" userId="01e39e7728c7add5" providerId="LiveId" clId="{A58AE135-873E-164A-BA12-0D00A0EC0220}" dt="2019-12-20T15:34:06.698" v="361" actId="2696"/>
        <pc:sldMkLst>
          <pc:docMk/>
          <pc:sldMk cId="1208711121" sldId="6980"/>
        </pc:sldMkLst>
        <pc:spChg chg="del">
          <ac:chgData name="Ryan Begley" userId="01e39e7728c7add5" providerId="LiveId" clId="{A58AE135-873E-164A-BA12-0D00A0EC0220}" dt="2019-12-20T15:29:43.505" v="324" actId="478"/>
          <ac:spMkLst>
            <pc:docMk/>
            <pc:sldMk cId="1208711121" sldId="6980"/>
            <ac:spMk id="2" creationId="{FB8BC262-93F8-E44E-8035-2252B58D01D9}"/>
          </ac:spMkLst>
        </pc:spChg>
        <pc:spChg chg="add mod">
          <ac:chgData name="Ryan Begley" userId="01e39e7728c7add5" providerId="LiveId" clId="{A58AE135-873E-164A-BA12-0D00A0EC0220}" dt="2019-12-20T15:29:43.505" v="324" actId="478"/>
          <ac:spMkLst>
            <pc:docMk/>
            <pc:sldMk cId="1208711121" sldId="6980"/>
            <ac:spMk id="4" creationId="{E2224D57-4646-F449-9DC2-7BDCAAB619D3}"/>
          </ac:spMkLst>
        </pc:spChg>
        <pc:spChg chg="mod">
          <ac:chgData name="Ryan Begley" userId="01e39e7728c7add5" providerId="LiveId" clId="{A58AE135-873E-164A-BA12-0D00A0EC0220}" dt="2019-12-20T15:29:59.081" v="325" actId="207"/>
          <ac:spMkLst>
            <pc:docMk/>
            <pc:sldMk cId="1208711121" sldId="6980"/>
            <ac:spMk id="9" creationId="{3C8AA546-3481-5A46-B28B-27B75C0D8CAF}"/>
          </ac:spMkLst>
        </pc:spChg>
        <pc:spChg chg="mod">
          <ac:chgData name="Ryan Begley" userId="01e39e7728c7add5" providerId="LiveId" clId="{A58AE135-873E-164A-BA12-0D00A0EC0220}" dt="2019-12-20T15:31:46.764" v="344" actId="20577"/>
          <ac:spMkLst>
            <pc:docMk/>
            <pc:sldMk cId="1208711121" sldId="6980"/>
            <ac:spMk id="11" creationId="{6C94FBB8-F5CA-2D44-B451-A7283DD8CD4B}"/>
          </ac:spMkLst>
        </pc:spChg>
      </pc:sldChg>
      <pc:sldChg chg="del">
        <pc:chgData name="Ryan Begley" userId="01e39e7728c7add5" providerId="LiveId" clId="{A58AE135-873E-164A-BA12-0D00A0EC0220}" dt="2019-12-20T15:31:11.468" v="334" actId="2696"/>
        <pc:sldMkLst>
          <pc:docMk/>
          <pc:sldMk cId="314529081" sldId="6982"/>
        </pc:sldMkLst>
      </pc:sldChg>
      <pc:sldChg chg="del mod modTransition modShow">
        <pc:chgData name="Ryan Begley" userId="01e39e7728c7add5" providerId="LiveId" clId="{A58AE135-873E-164A-BA12-0D00A0EC0220}" dt="2019-12-20T15:32:11.900" v="348" actId="2696"/>
        <pc:sldMkLst>
          <pc:docMk/>
          <pc:sldMk cId="4286029708" sldId="6983"/>
        </pc:sldMkLst>
      </pc:sldChg>
      <pc:sldChg chg="del">
        <pc:chgData name="Ryan Begley" userId="01e39e7728c7add5" providerId="LiveId" clId="{A58AE135-873E-164A-BA12-0D00A0EC0220}" dt="2019-12-20T15:29:35.986" v="323" actId="2696"/>
        <pc:sldMkLst>
          <pc:docMk/>
          <pc:sldMk cId="1071151435" sldId="6984"/>
        </pc:sldMkLst>
      </pc:sldChg>
      <pc:sldChg chg="del">
        <pc:chgData name="Ryan Begley" userId="01e39e7728c7add5" providerId="LiveId" clId="{A58AE135-873E-164A-BA12-0D00A0EC0220}" dt="2019-12-20T15:30:24.110" v="326" actId="2696"/>
        <pc:sldMkLst>
          <pc:docMk/>
          <pc:sldMk cId="228846466" sldId="6985"/>
        </pc:sldMkLst>
      </pc:sldChg>
      <pc:sldChg chg="del">
        <pc:chgData name="Ryan Begley" userId="01e39e7728c7add5" providerId="LiveId" clId="{A58AE135-873E-164A-BA12-0D00A0EC0220}" dt="2019-12-20T15:21:52.993" v="177" actId="2696"/>
        <pc:sldMkLst>
          <pc:docMk/>
          <pc:sldMk cId="2641668625" sldId="6986"/>
        </pc:sldMkLst>
      </pc:sldChg>
      <pc:sldChg chg="del">
        <pc:chgData name="Ryan Begley" userId="01e39e7728c7add5" providerId="LiveId" clId="{A58AE135-873E-164A-BA12-0D00A0EC0220}" dt="2019-12-20T15:21:53.656" v="178" actId="2696"/>
        <pc:sldMkLst>
          <pc:docMk/>
          <pc:sldMk cId="4235685301" sldId="6987"/>
        </pc:sldMkLst>
      </pc:sldChg>
      <pc:sldChg chg="del">
        <pc:chgData name="Ryan Begley" userId="01e39e7728c7add5" providerId="LiveId" clId="{A58AE135-873E-164A-BA12-0D00A0EC0220}" dt="2019-12-20T15:21:54.513" v="179" actId="2696"/>
        <pc:sldMkLst>
          <pc:docMk/>
          <pc:sldMk cId="3978252770" sldId="6988"/>
        </pc:sldMkLst>
      </pc:sldChg>
      <pc:sldChg chg="modSp setBg">
        <pc:chgData name="Ryan Begley" userId="01e39e7728c7add5" providerId="LiveId" clId="{A58AE135-873E-164A-BA12-0D00A0EC0220}" dt="2019-12-20T15:51:28.091" v="424" actId="18331"/>
        <pc:sldMkLst>
          <pc:docMk/>
          <pc:sldMk cId="1368015148" sldId="6989"/>
        </pc:sldMkLst>
        <pc:spChg chg="mod">
          <ac:chgData name="Ryan Begley" userId="01e39e7728c7add5" providerId="LiveId" clId="{A58AE135-873E-164A-BA12-0D00A0EC0220}" dt="2019-12-20T15:25:16.022" v="242" actId="207"/>
          <ac:spMkLst>
            <pc:docMk/>
            <pc:sldMk cId="1368015148" sldId="6989"/>
            <ac:spMk id="8" creationId="{331B356D-8288-B340-BED7-1C74EFE493D8}"/>
          </ac:spMkLst>
        </pc:spChg>
        <pc:spChg chg="mod">
          <ac:chgData name="Ryan Begley" userId="01e39e7728c7add5" providerId="LiveId" clId="{A58AE135-873E-164A-BA12-0D00A0EC0220}" dt="2019-12-20T15:24:34.948" v="233" actId="207"/>
          <ac:spMkLst>
            <pc:docMk/>
            <pc:sldMk cId="1368015148" sldId="6989"/>
            <ac:spMk id="9" creationId="{3C8AA546-3481-5A46-B28B-27B75C0D8CAF}"/>
          </ac:spMkLst>
        </pc:spChg>
      </pc:sldChg>
      <pc:sldChg chg="addSp delSp modSp add mod modTransition modShow">
        <pc:chgData name="Ryan Begley" userId="01e39e7728c7add5" providerId="LiveId" clId="{A58AE135-873E-164A-BA12-0D00A0EC0220}" dt="2019-12-20T15:22:19.201" v="189" actId="113"/>
        <pc:sldMkLst>
          <pc:docMk/>
          <pc:sldMk cId="3609578705" sldId="6990"/>
        </pc:sldMkLst>
        <pc:spChg chg="mod">
          <ac:chgData name="Ryan Begley" userId="01e39e7728c7add5" providerId="LiveId" clId="{A58AE135-873E-164A-BA12-0D00A0EC0220}" dt="2019-12-20T15:22:19.201" v="189" actId="113"/>
          <ac:spMkLst>
            <pc:docMk/>
            <pc:sldMk cId="3609578705" sldId="6990"/>
            <ac:spMk id="2" creationId="{9651BE1A-4A7B-2C46-9147-E7600DDB77AA}"/>
          </ac:spMkLst>
        </pc:spChg>
        <pc:spChg chg="add mod">
          <ac:chgData name="Ryan Begley" userId="01e39e7728c7add5" providerId="LiveId" clId="{A58AE135-873E-164A-BA12-0D00A0EC0220}" dt="2019-12-20T15:18:27.441" v="17" actId="478"/>
          <ac:spMkLst>
            <pc:docMk/>
            <pc:sldMk cId="3609578705" sldId="6990"/>
            <ac:spMk id="4" creationId="{6C06E640-4C83-BB45-9CCC-735233867153}"/>
          </ac:spMkLst>
        </pc:spChg>
        <pc:spChg chg="del">
          <ac:chgData name="Ryan Begley" userId="01e39e7728c7add5" providerId="LiveId" clId="{A58AE135-873E-164A-BA12-0D00A0EC0220}" dt="2019-12-20T15:18:27.441" v="17" actId="478"/>
          <ac:spMkLst>
            <pc:docMk/>
            <pc:sldMk cId="3609578705" sldId="6990"/>
            <ac:spMk id="7" creationId="{AB46612D-3565-5C48-9EF6-4E88C8C4ED7B}"/>
          </ac:spMkLst>
        </pc:spChg>
        <pc:spChg chg="add mod">
          <ac:chgData name="Ryan Begley" userId="01e39e7728c7add5" providerId="LiveId" clId="{A58AE135-873E-164A-BA12-0D00A0EC0220}" dt="2019-12-20T15:20:30.373" v="118" actId="3064"/>
          <ac:spMkLst>
            <pc:docMk/>
            <pc:sldMk cId="3609578705" sldId="6990"/>
            <ac:spMk id="8" creationId="{D684E948-D9DB-314B-948E-F0311CE60A11}"/>
          </ac:spMkLst>
        </pc:spChg>
      </pc:sldChg>
      <pc:sldChg chg="modSp add mod modTransition modShow">
        <pc:chgData name="Ryan Begley" userId="01e39e7728c7add5" providerId="LiveId" clId="{A58AE135-873E-164A-BA12-0D00A0EC0220}" dt="2019-12-20T15:21:59.622" v="183"/>
        <pc:sldMkLst>
          <pc:docMk/>
          <pc:sldMk cId="3116755379" sldId="6991"/>
        </pc:sldMkLst>
        <pc:spChg chg="mod">
          <ac:chgData name="Ryan Begley" userId="01e39e7728c7add5" providerId="LiveId" clId="{A58AE135-873E-164A-BA12-0D00A0EC0220}" dt="2019-12-20T15:20:03.316" v="106"/>
          <ac:spMkLst>
            <pc:docMk/>
            <pc:sldMk cId="3116755379" sldId="6991"/>
            <ac:spMk id="2" creationId="{9651BE1A-4A7B-2C46-9147-E7600DDB77AA}"/>
          </ac:spMkLst>
        </pc:spChg>
        <pc:spChg chg="mod">
          <ac:chgData name="Ryan Begley" userId="01e39e7728c7add5" providerId="LiveId" clId="{A58AE135-873E-164A-BA12-0D00A0EC0220}" dt="2019-12-20T15:20:07.270" v="110" actId="3064"/>
          <ac:spMkLst>
            <pc:docMk/>
            <pc:sldMk cId="3116755379" sldId="6991"/>
            <ac:spMk id="8" creationId="{D684E948-D9DB-314B-948E-F0311CE60A11}"/>
          </ac:spMkLst>
        </pc:spChg>
      </pc:sldChg>
      <pc:sldChg chg="addSp delSp modSp add mod ord modTransition modShow">
        <pc:chgData name="Ryan Begley" userId="01e39e7728c7add5" providerId="LiveId" clId="{A58AE135-873E-164A-BA12-0D00A0EC0220}" dt="2019-12-20T15:22:03.436" v="187"/>
        <pc:sldMkLst>
          <pc:docMk/>
          <pc:sldMk cId="4042847533" sldId="6992"/>
        </pc:sldMkLst>
        <pc:spChg chg="del">
          <ac:chgData name="Ryan Begley" userId="01e39e7728c7add5" providerId="LiveId" clId="{A58AE135-873E-164A-BA12-0D00A0EC0220}" dt="2019-12-20T15:20:36.865" v="120" actId="478"/>
          <ac:spMkLst>
            <pc:docMk/>
            <pc:sldMk cId="4042847533" sldId="6992"/>
            <ac:spMk id="2" creationId="{9651BE1A-4A7B-2C46-9147-E7600DDB77AA}"/>
          </ac:spMkLst>
        </pc:spChg>
        <pc:spChg chg="add mod">
          <ac:chgData name="Ryan Begley" userId="01e39e7728c7add5" providerId="LiveId" clId="{A58AE135-873E-164A-BA12-0D00A0EC0220}" dt="2019-12-20T15:20:36.865" v="120" actId="478"/>
          <ac:spMkLst>
            <pc:docMk/>
            <pc:sldMk cId="4042847533" sldId="6992"/>
            <ac:spMk id="6" creationId="{D7621E17-5C2A-B14C-A57D-CD1BDAF676D2}"/>
          </ac:spMkLst>
        </pc:spChg>
      </pc:sldChg>
      <pc:sldChg chg="modSp add mod modTransition modShow">
        <pc:chgData name="Ryan Begley" userId="01e39e7728c7add5" providerId="LiveId" clId="{A58AE135-873E-164A-BA12-0D00A0EC0220}" dt="2019-12-20T15:23:10.209" v="223" actId="20577"/>
        <pc:sldMkLst>
          <pc:docMk/>
          <pc:sldMk cId="528012813" sldId="6993"/>
        </pc:sldMkLst>
        <pc:spChg chg="mod">
          <ac:chgData name="Ryan Begley" userId="01e39e7728c7add5" providerId="LiveId" clId="{A58AE135-873E-164A-BA12-0D00A0EC0220}" dt="2019-12-20T15:23:10.209" v="223" actId="20577"/>
          <ac:spMkLst>
            <pc:docMk/>
            <pc:sldMk cId="528012813" sldId="6993"/>
            <ac:spMk id="2" creationId="{9651BE1A-4A7B-2C46-9147-E7600DDB77AA}"/>
          </ac:spMkLst>
        </pc:spChg>
      </pc:sldChg>
      <pc:sldChg chg="add del setBg">
        <pc:chgData name="Ryan Begley" userId="01e39e7728c7add5" providerId="LiveId" clId="{A58AE135-873E-164A-BA12-0D00A0EC0220}" dt="2019-12-20T15:25:34.768" v="244"/>
        <pc:sldMkLst>
          <pc:docMk/>
          <pc:sldMk cId="1542345449" sldId="6994"/>
        </pc:sldMkLst>
      </pc:sldChg>
      <pc:sldChg chg="modSp add modAnim">
        <pc:chgData name="Ryan Begley" userId="01e39e7728c7add5" providerId="LiveId" clId="{A58AE135-873E-164A-BA12-0D00A0EC0220}" dt="2019-12-20T15:29:02.105" v="319"/>
        <pc:sldMkLst>
          <pc:docMk/>
          <pc:sldMk cId="2640259575" sldId="6994"/>
        </pc:sldMkLst>
        <pc:spChg chg="mod">
          <ac:chgData name="Ryan Begley" userId="01e39e7728c7add5" providerId="LiveId" clId="{A58AE135-873E-164A-BA12-0D00A0EC0220}" dt="2019-12-20T15:28:41.450" v="316" actId="1035"/>
          <ac:spMkLst>
            <pc:docMk/>
            <pc:sldMk cId="2640259575" sldId="6994"/>
            <ac:spMk id="7" creationId="{683DBB1D-B027-1343-8FDB-3EB4B224941B}"/>
          </ac:spMkLst>
        </pc:spChg>
        <pc:spChg chg="mod">
          <ac:chgData name="Ryan Begley" userId="01e39e7728c7add5" providerId="LiveId" clId="{A58AE135-873E-164A-BA12-0D00A0EC0220}" dt="2019-12-20T15:28:38.562" v="313" actId="1036"/>
          <ac:spMkLst>
            <pc:docMk/>
            <pc:sldMk cId="2640259575" sldId="6994"/>
            <ac:spMk id="10" creationId="{22953517-8137-554F-A89A-68557E0833F5}"/>
          </ac:spMkLst>
        </pc:spChg>
      </pc:sldChg>
      <pc:sldChg chg="add del setBg">
        <pc:chgData name="Ryan Begley" userId="01e39e7728c7add5" providerId="LiveId" clId="{A58AE135-873E-164A-BA12-0D00A0EC0220}" dt="2019-12-20T15:30:49.172" v="328"/>
        <pc:sldMkLst>
          <pc:docMk/>
          <pc:sldMk cId="1230067621" sldId="6995"/>
        </pc:sldMkLst>
      </pc:sldChg>
      <pc:sldChg chg="addSp delSp modSp add setBg">
        <pc:chgData name="Ryan Begley" userId="01e39e7728c7add5" providerId="LiveId" clId="{A58AE135-873E-164A-BA12-0D00A0EC0220}" dt="2019-12-20T15:45:46.158" v="396" actId="207"/>
        <pc:sldMkLst>
          <pc:docMk/>
          <pc:sldMk cId="1404923162" sldId="6995"/>
        </pc:sldMkLst>
        <pc:spChg chg="add mod">
          <ac:chgData name="Ryan Begley" userId="01e39e7728c7add5" providerId="LiveId" clId="{A58AE135-873E-164A-BA12-0D00A0EC0220}" dt="2019-12-20T15:31:00.451" v="333" actId="167"/>
          <ac:spMkLst>
            <pc:docMk/>
            <pc:sldMk cId="1404923162" sldId="6995"/>
            <ac:spMk id="2" creationId="{A1AD19F6-BAFB-3344-BDF0-F2F99E59A828}"/>
          </ac:spMkLst>
        </pc:spChg>
        <pc:spChg chg="del mod">
          <ac:chgData name="Ryan Begley" userId="01e39e7728c7add5" providerId="LiveId" clId="{A58AE135-873E-164A-BA12-0D00A0EC0220}" dt="2019-12-20T15:30:53.613" v="331" actId="478"/>
          <ac:spMkLst>
            <pc:docMk/>
            <pc:sldMk cId="1404923162" sldId="6995"/>
            <ac:spMk id="8" creationId="{331B356D-8288-B340-BED7-1C74EFE493D8}"/>
          </ac:spMkLst>
        </pc:spChg>
        <pc:spChg chg="mod">
          <ac:chgData name="Ryan Begley" userId="01e39e7728c7add5" providerId="LiveId" clId="{A58AE135-873E-164A-BA12-0D00A0EC0220}" dt="2019-12-20T15:45:46.158" v="396" actId="207"/>
          <ac:spMkLst>
            <pc:docMk/>
            <pc:sldMk cId="1404923162" sldId="6995"/>
            <ac:spMk id="9" creationId="{3C8AA546-3481-5A46-B28B-27B75C0D8CAF}"/>
          </ac:spMkLst>
        </pc:spChg>
        <pc:spChg chg="mod">
          <ac:chgData name="Ryan Begley" userId="01e39e7728c7add5" providerId="LiveId" clId="{A58AE135-873E-164A-BA12-0D00A0EC0220}" dt="2019-12-20T15:34:02.601" v="360" actId="207"/>
          <ac:spMkLst>
            <pc:docMk/>
            <pc:sldMk cId="1404923162" sldId="6995"/>
            <ac:spMk id="10" creationId="{063E193E-1417-864D-84C2-BDD02E0CE86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952AD-9509-F544-AC31-DE2FD9F8DC25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ADCD6-BCCE-5C4D-B6C3-0480C5B9B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32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ＭＳ Ｐゴシック" pitchFamily="112" charset="-128"/>
              </a:defRPr>
            </a:lvl1pPr>
          </a:lstStyle>
          <a:p>
            <a:pPr>
              <a:defRPr/>
            </a:pPr>
            <a:fld id="{CD95AAA3-60F6-434D-9D89-9DBF2706612A}" type="datetime1">
              <a:rPr lang="en-US" altLang="en-US"/>
              <a:pPr>
                <a:defRPr/>
              </a:pPr>
              <a:t>12/20/19</a:t>
            </a:fld>
            <a:endParaRPr lang="en-US" alt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FD76ECC-B56A-014A-9E69-30BA86989B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8431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12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12700" y="4572000"/>
            <a:ext cx="122047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8830" y="4667250"/>
            <a:ext cx="10123170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930400" y="0"/>
            <a:ext cx="133350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09600"/>
          </a:xfrm>
        </p:spPr>
        <p:txBody>
          <a:bodyPr/>
          <a:lstStyle>
            <a:lvl1pPr marL="0" indent="0">
              <a:buFontTx/>
              <a:buNone/>
              <a:defRPr sz="29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44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3750" y="-1"/>
            <a:ext cx="10128250" cy="45688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F36F8E-A51B-2044-8396-E36F527CE8BD}"/>
              </a:ext>
            </a:extLst>
          </p:cNvPr>
          <p:cNvSpPr/>
          <p:nvPr userDrawn="1"/>
        </p:nvSpPr>
        <p:spPr>
          <a:xfrm>
            <a:off x="-12700" y="4664075"/>
            <a:ext cx="1951038" cy="712788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2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A0B91736-4B7B-BF45-B316-F75A445500C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2952" y="3429000"/>
            <a:ext cx="6099048" cy="3429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9DDE9F5C-3B67-2046-B78F-47BC32F83D6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952" y="0"/>
            <a:ext cx="6099048" cy="3429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715AC45C-E2B6-4E4C-B643-518C9EE10B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0"/>
            <a:ext cx="6099048" cy="3429000"/>
          </a:xfrm>
          <a:solidFill>
            <a:srgbClr val="7030A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B029AF8B-1939-764B-8844-C010588E88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3429000"/>
            <a:ext cx="6099048" cy="3429000"/>
          </a:xfrm>
          <a:solidFill>
            <a:srgbClr val="00FA0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7180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A0B91736-4B7B-BF45-B316-F75A445500C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2952" y="3429000"/>
            <a:ext cx="6099048" cy="3429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9DDE9F5C-3B67-2046-B78F-47BC32F83D6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952" y="0"/>
            <a:ext cx="6099048" cy="3429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715AC45C-E2B6-4E4C-B643-518C9EE10B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0"/>
            <a:ext cx="6099048" cy="3429000"/>
          </a:xfrm>
          <a:solidFill>
            <a:srgbClr val="7030A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B029AF8B-1939-764B-8844-C010588E88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3429000"/>
            <a:ext cx="6099048" cy="3429000"/>
          </a:xfrm>
          <a:solidFill>
            <a:srgbClr val="00FA0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BCE2D52F-9922-A344-85C9-824E818D2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399604"/>
            <a:ext cx="6096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B9F20B52-3DC6-FA4E-B00E-FF8F3962A9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8" y="4818316"/>
            <a:ext cx="6096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B7A689F-7B14-B244-A6AA-E9E86B1FD0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8" y="1396175"/>
            <a:ext cx="6096000" cy="640080"/>
          </a:xfrm>
          <a:solidFill>
            <a:srgbClr val="FF930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069CB36-DC66-1A48-921C-D16BE2254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818316"/>
            <a:ext cx="6096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94222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9">
            <a:extLst>
              <a:ext uri="{FF2B5EF4-FFF2-40B4-BE49-F238E27FC236}">
                <a16:creationId xmlns:a16="http://schemas.microsoft.com/office/drawing/2014/main" id="{040F35D2-9CAE-134D-9DB7-D5CA594931B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3429000"/>
          </a:xfrm>
          <a:noFill/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30">
            <a:extLst>
              <a:ext uri="{FF2B5EF4-FFF2-40B4-BE49-F238E27FC236}">
                <a16:creationId xmlns:a16="http://schemas.microsoft.com/office/drawing/2014/main" id="{9F8075CC-2E91-9C4F-803C-D541841C8C8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0" y="3429000"/>
            <a:ext cx="12191999" cy="3429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28">
            <a:extLst>
              <a:ext uri="{FF2B5EF4-FFF2-40B4-BE49-F238E27FC236}">
                <a16:creationId xmlns:a16="http://schemas.microsoft.com/office/drawing/2014/main" id="{172E21DF-ECF3-F847-98D9-32715821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5224"/>
            <a:ext cx="11125200" cy="987552"/>
          </a:xfrm>
        </p:spPr>
        <p:txBody>
          <a:bodyPr/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C59E6E8-D0CF-BE4D-85ED-954E08A02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391919"/>
            <a:ext cx="12191998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7B2AC6A-E192-AF49-978F-9D3422B079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823460"/>
            <a:ext cx="12192000" cy="640080"/>
          </a:xfrm>
          <a:solidFill>
            <a:schemeClr val="accent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84282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4561151"/>
            <a:ext cx="12192000" cy="230632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1C128A3B-A6E7-7D41-ADEF-FC2D40D156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" y="2306320"/>
            <a:ext cx="12192000" cy="230632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230632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7A162AA-A69A-5C4E-A091-35AF3E25A9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0333" y="5384800"/>
            <a:ext cx="12192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5D2B91-C298-1647-A895-7D4A9214E7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833120"/>
            <a:ext cx="12192000" cy="640080"/>
          </a:xfrm>
          <a:solidFill>
            <a:schemeClr val="accent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0E63B129-235B-F94F-B0BF-AD00E1C923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108960"/>
            <a:ext cx="12192000" cy="640080"/>
          </a:xfrm>
          <a:solidFill>
            <a:schemeClr val="bg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442504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60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400" y="56388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8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1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778219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60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400" y="56388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8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1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209323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60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1500" y="1714500"/>
            <a:ext cx="3429000" cy="3429000"/>
          </a:xfrm>
          <a:prstGeom prst="ellipse">
            <a:avLst/>
          </a:prstGeom>
          <a:solidFill>
            <a:schemeClr val="bg1"/>
          </a:solidFill>
          <a:ln w="127000" cap="rnd" cmpd="dbl">
            <a:solidFill>
              <a:schemeClr val="bg1"/>
            </a:solidFill>
            <a:round/>
          </a:ln>
        </p:spPr>
        <p:txBody>
          <a:bodyPr anchor="ctr"/>
          <a:lstStyle>
            <a:lvl1pPr marL="0" indent="0" algn="ctr">
              <a:buClr>
                <a:schemeClr val="bg1"/>
              </a:buClr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5316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60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6476" y="1714500"/>
            <a:ext cx="6099048" cy="3429000"/>
          </a:xfrm>
          <a:solidFill>
            <a:schemeClr val="bg1"/>
          </a:solidFill>
          <a:ln w="127000" cap="sq" cmpd="dbl">
            <a:solidFill>
              <a:schemeClr val="bg1"/>
            </a:solidFill>
            <a:miter lim="800000"/>
          </a:ln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23149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274320"/>
            <a:ext cx="5687568" cy="630936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630936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146629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274320"/>
            <a:ext cx="5687568" cy="630936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630936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34059-7952-EE4A-8692-40D499D4A3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6476" y="1714500"/>
            <a:ext cx="6099048" cy="3429000"/>
          </a:xfrm>
          <a:solidFill>
            <a:schemeClr val="bg1"/>
          </a:solidFill>
          <a:ln w="127000" cap="sq" cmpd="dbl">
            <a:solidFill>
              <a:schemeClr val="bg1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08295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21">
            <a:extLst>
              <a:ext uri="{FF2B5EF4-FFF2-40B4-BE49-F238E27FC236}">
                <a16:creationId xmlns:a16="http://schemas.microsoft.com/office/drawing/2014/main" id="{CB11735E-4DFA-6B48-9D1D-311D7133BE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400" y="2286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2F8B768-103C-2B46-816D-2C3CA6A7292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3400" y="1572768"/>
            <a:ext cx="11125200" cy="4572000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064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274320"/>
            <a:ext cx="5687568" cy="630936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630936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34059-7952-EE4A-8692-40D499D4A3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81500" y="1714500"/>
            <a:ext cx="3429000" cy="3429000"/>
          </a:xfrm>
          <a:prstGeom prst="ellipse">
            <a:avLst/>
          </a:prstGeom>
          <a:solidFill>
            <a:schemeClr val="bg1"/>
          </a:solidFill>
          <a:ln w="127000" cap="rnd" cmpd="dbl">
            <a:solidFill>
              <a:schemeClr val="bg1"/>
            </a:solidFill>
            <a:round/>
          </a:ln>
        </p:spPr>
        <p:txBody>
          <a:bodyPr anchor="ctr"/>
          <a:lstStyle>
            <a:lvl1pPr marL="0" indent="0" algn="ctr">
              <a:buFontTx/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68699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274320"/>
            <a:ext cx="5687568" cy="630936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0114" y="356616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69971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11643360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320" y="3566160"/>
            <a:ext cx="11643360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418823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B4A5AA8-45C1-0147-B1B6-BA8DD8C55EC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6096000" cy="6858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953191A-9505-234E-9678-ACB7445FFC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66713" indent="0">
              <a:buClr>
                <a:schemeClr val="bg1"/>
              </a:buClr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11643360" cy="630936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1104374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953191A-9505-234E-9678-ACB7445FFC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66713" indent="0">
              <a:buClr>
                <a:schemeClr val="bg1"/>
              </a:buClr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E2564B83-DDD3-BB42-9DAA-98FC7F65E9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6096000" cy="6858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66713" indent="0">
              <a:buClr>
                <a:schemeClr val="bg1"/>
              </a:buClr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11277600" cy="5943601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7036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953191A-9505-234E-9678-ACB7445FFC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3160" y="0"/>
            <a:ext cx="5958840" cy="6858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66713" indent="0">
              <a:buClr>
                <a:schemeClr val="bg1"/>
              </a:buClr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B4A5AA8-45C1-0147-B1B6-BA8DD8C55EC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6233160" cy="6858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11643360" cy="630936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1FC085B-625A-184E-838B-3CD9D0E41D7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58840" y="0"/>
            <a:ext cx="274320" cy="3429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2400DC0-4BCF-6A40-9B9E-6C2C21A03CC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958840" y="3429000"/>
            <a:ext cx="274320" cy="3429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56551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11277600" cy="594360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59544E-2A99-0848-94CF-A50D79226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33700"/>
            <a:ext cx="112776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987894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054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F49C516-210C-4CC7-BF58-649B6369AE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345756" y="340627"/>
            <a:ext cx="11500491" cy="6176748"/>
          </a:xfrm>
          <a:custGeom>
            <a:avLst/>
            <a:gdLst>
              <a:gd name="connsiteX0" fmla="*/ 0 w 11445879"/>
              <a:gd name="connsiteY0" fmla="*/ 0 h 3937000"/>
              <a:gd name="connsiteX1" fmla="*/ 11445879 w 11445879"/>
              <a:gd name="connsiteY1" fmla="*/ 0 h 3937000"/>
              <a:gd name="connsiteX2" fmla="*/ 11445879 w 11445879"/>
              <a:gd name="connsiteY2" fmla="*/ 3937000 h 3937000"/>
              <a:gd name="connsiteX3" fmla="*/ 0 w 11445879"/>
              <a:gd name="connsiteY3" fmla="*/ 3937000 h 393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45879" h="3937000">
                <a:moveTo>
                  <a:pt x="0" y="0"/>
                </a:moveTo>
                <a:lnTo>
                  <a:pt x="11445879" y="0"/>
                </a:lnTo>
                <a:lnTo>
                  <a:pt x="11445879" y="3937000"/>
                </a:lnTo>
                <a:lnTo>
                  <a:pt x="0" y="3937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prstClr val="black">
                <a:alpha val="3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417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1451" y="0"/>
            <a:ext cx="61005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F49C516-210C-4CC7-BF58-649B6369AE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345756" y="340627"/>
            <a:ext cx="11500491" cy="6176748"/>
          </a:xfrm>
          <a:custGeom>
            <a:avLst/>
            <a:gdLst>
              <a:gd name="connsiteX0" fmla="*/ 0 w 11445879"/>
              <a:gd name="connsiteY0" fmla="*/ 0 h 3937000"/>
              <a:gd name="connsiteX1" fmla="*/ 11445879 w 11445879"/>
              <a:gd name="connsiteY1" fmla="*/ 0 h 3937000"/>
              <a:gd name="connsiteX2" fmla="*/ 11445879 w 11445879"/>
              <a:gd name="connsiteY2" fmla="*/ 3937000 h 3937000"/>
              <a:gd name="connsiteX3" fmla="*/ 0 w 11445879"/>
              <a:gd name="connsiteY3" fmla="*/ 3937000 h 393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45879" h="3937000">
                <a:moveTo>
                  <a:pt x="0" y="0"/>
                </a:moveTo>
                <a:lnTo>
                  <a:pt x="11445879" y="0"/>
                </a:lnTo>
                <a:lnTo>
                  <a:pt x="11445879" y="3937000"/>
                </a:lnTo>
                <a:lnTo>
                  <a:pt x="0" y="3937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prstClr val="black">
                <a:alpha val="3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72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356616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0114" y="356616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93454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9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1" cap="none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8963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356616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0114" y="356616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9AB8-F713-C24F-910F-B3AE91D0E42A}"/>
              </a:ext>
            </a:extLst>
          </p:cNvPr>
          <p:cNvSpPr>
            <a:spLocks noGrp="1" noChangeAspect="1"/>
          </p:cNvSpPr>
          <p:nvPr>
            <p:ph sz="quarter" idx="12"/>
          </p:nvPr>
        </p:nvSpPr>
        <p:spPr>
          <a:xfrm>
            <a:off x="4587240" y="1920240"/>
            <a:ext cx="3017520" cy="3017520"/>
          </a:xfrm>
          <a:prstGeom prst="ellipse">
            <a:avLst/>
          </a:prstGeom>
          <a:solidFill>
            <a:schemeClr val="bg1"/>
          </a:solidFill>
          <a:ln w="127000" cap="rnd" cmpd="dbl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FontTx/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10224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74320" y="27432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0114" y="27432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3566160"/>
            <a:ext cx="5687568" cy="301752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0114" y="3566160"/>
            <a:ext cx="5687566" cy="301752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9AB8-F713-C24F-910F-B3AE91D0E42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52216" y="1906524"/>
            <a:ext cx="5687568" cy="3044952"/>
          </a:xfrm>
          <a:prstGeom prst="rect">
            <a:avLst/>
          </a:prstGeom>
          <a:solidFill>
            <a:schemeClr val="bg1"/>
          </a:solidFill>
          <a:ln w="127000" cap="sq" cmpd="dbl">
            <a:solidFill>
              <a:schemeClr val="bg1"/>
            </a:solidFill>
            <a:miter lim="800000"/>
          </a:ln>
        </p:spPr>
        <p:txBody>
          <a:bodyPr anchor="ctr"/>
          <a:lstStyle>
            <a:lvl1pPr marL="0" indent="0" algn="ctr">
              <a:buFontTx/>
              <a:buNone/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63033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9">
            <a:extLst>
              <a:ext uri="{FF2B5EF4-FFF2-40B4-BE49-F238E27FC236}">
                <a16:creationId xmlns:a16="http://schemas.microsoft.com/office/drawing/2014/main" id="{040F35D2-9CAE-134D-9DB7-D5CA594931B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3429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30">
            <a:extLst>
              <a:ext uri="{FF2B5EF4-FFF2-40B4-BE49-F238E27FC236}">
                <a16:creationId xmlns:a16="http://schemas.microsoft.com/office/drawing/2014/main" id="{9F8075CC-2E91-9C4F-803C-D541841C8C8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0" y="3429000"/>
            <a:ext cx="12191999" cy="3429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28">
            <a:extLst>
              <a:ext uri="{FF2B5EF4-FFF2-40B4-BE49-F238E27FC236}">
                <a16:creationId xmlns:a16="http://schemas.microsoft.com/office/drawing/2014/main" id="{172E21DF-ECF3-F847-98D9-32715821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5224"/>
            <a:ext cx="11125200" cy="987552"/>
          </a:xfrm>
        </p:spPr>
        <p:txBody>
          <a:bodyPr/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4129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174C-7DFF-4E48-B4F8-163EFE952F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38" y="0"/>
            <a:ext cx="3044952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BB3EBF-04AC-8C46-AE78-D618F13A17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9828" y="0"/>
            <a:ext cx="3044952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FFFEB-0462-F744-9C49-4C9F112797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7218" y="0"/>
            <a:ext cx="3044952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DB611-5392-014D-9ABA-71D76D4EE5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608" y="0"/>
            <a:ext cx="3044952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31495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174C-7DFF-4E48-B4F8-163EFE952F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38" y="0"/>
            <a:ext cx="7617562" cy="6858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DB611-5392-014D-9ABA-71D76D4EE5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0" y="0"/>
            <a:ext cx="4569560" cy="685800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7D1649-167E-3348-9979-367C97593F44}"/>
              </a:ext>
            </a:extLst>
          </p:cNvPr>
          <p:cNvSpPr/>
          <p:nvPr userDrawn="1"/>
        </p:nvSpPr>
        <p:spPr>
          <a:xfrm rot="5400000">
            <a:off x="7841202" y="3421927"/>
            <a:ext cx="389855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9C6B5CA-2EDF-4346-9D47-FC447325D3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2780" y="1143000"/>
            <a:ext cx="4572000" cy="457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350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174C-7DFF-4E48-B4F8-163EFE952F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0"/>
            <a:ext cx="3657600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FFFEB-0462-F744-9C49-4C9F112797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67200" y="0"/>
            <a:ext cx="3657600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DB611-5392-014D-9ABA-71D76D4EE5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29600" y="0"/>
            <a:ext cx="3657600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61167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A174C-7DFF-4E48-B4F8-163EFE952F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4059936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FFFEB-0462-F744-9C49-4C9F112797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1460" y="0"/>
            <a:ext cx="4069080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DB611-5392-014D-9ABA-71D76D4EE5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408" y="0"/>
            <a:ext cx="4063592" cy="6858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 marL="3667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564804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A0B91736-4B7B-BF45-B316-F75A445500C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2952" y="3429000"/>
            <a:ext cx="6099048" cy="3429000"/>
          </a:xfrm>
          <a:solidFill>
            <a:schemeClr val="accent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9DDE9F5C-3B67-2046-B78F-47BC32F83D6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952" y="0"/>
            <a:ext cx="6099048" cy="3429000"/>
          </a:xfrm>
          <a:solidFill>
            <a:srgbClr val="FF930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715AC45C-E2B6-4E4C-B643-518C9EE10BC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0"/>
            <a:ext cx="6099048" cy="3429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B029AF8B-1939-764B-8844-C010588E88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3429000"/>
            <a:ext cx="6099048" cy="3429000"/>
          </a:xfrm>
          <a:solidFill>
            <a:srgbClr val="00B05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7426-6CC0-D740-A95D-52434164D1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4048" y="0"/>
            <a:ext cx="5330952" cy="3429000"/>
          </a:xfrm>
        </p:spPr>
        <p:txBody>
          <a:bodyPr anchor="ctr"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213D98-CD33-A94A-8665-8F8C65AEF2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7000" y="0"/>
            <a:ext cx="5330952" cy="3429000"/>
          </a:xfrm>
        </p:spPr>
        <p:txBody>
          <a:bodyPr anchor="ctr"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419C1C-8193-A44E-8F16-D773C4EB67D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4048" y="3429000"/>
            <a:ext cx="5330952" cy="3429000"/>
          </a:xfrm>
        </p:spPr>
        <p:txBody>
          <a:bodyPr anchor="ctr"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91C0F7-57FA-F24D-A758-456FD1405F7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77000" y="3429000"/>
            <a:ext cx="5330952" cy="3429000"/>
          </a:xfrm>
        </p:spPr>
        <p:txBody>
          <a:bodyPr anchor="ctr"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C16C3A9-8C3E-4040-A308-E939F624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76" y="2933700"/>
            <a:ext cx="11128248" cy="990600"/>
          </a:xfrm>
        </p:spPr>
        <p:txBody>
          <a:bodyPr/>
          <a:lstStyle>
            <a:lvl1pPr marL="0" indent="0" algn="ctr">
              <a:tabLst>
                <a:tab pos="4392613" algn="l"/>
              </a:tabLst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29066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7C8E7BB-5F8E-3E40-B4B5-6C832D5C2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108960"/>
            <a:ext cx="6096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513B15E-AF31-5546-ADC4-FC2B7D97B1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3108960"/>
            <a:ext cx="6096000" cy="640080"/>
          </a:xfrm>
          <a:solidFill>
            <a:schemeClr val="accent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10972800" cy="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2366563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9">
            <a:extLst>
              <a:ext uri="{FF2B5EF4-FFF2-40B4-BE49-F238E27FC236}">
                <a16:creationId xmlns:a16="http://schemas.microsoft.com/office/drawing/2014/main" id="{040F35D2-9CAE-134D-9DB7-D5CA594931B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3429000"/>
          </a:xfrm>
          <a:noFill/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30">
            <a:extLst>
              <a:ext uri="{FF2B5EF4-FFF2-40B4-BE49-F238E27FC236}">
                <a16:creationId xmlns:a16="http://schemas.microsoft.com/office/drawing/2014/main" id="{9F8075CC-2E91-9C4F-803C-D541841C8C8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0" y="3429000"/>
            <a:ext cx="12191999" cy="3429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28">
            <a:extLst>
              <a:ext uri="{FF2B5EF4-FFF2-40B4-BE49-F238E27FC236}">
                <a16:creationId xmlns:a16="http://schemas.microsoft.com/office/drawing/2014/main" id="{172E21DF-ECF3-F847-98D9-32715821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35224"/>
            <a:ext cx="11125200" cy="987552"/>
          </a:xfrm>
        </p:spPr>
        <p:txBody>
          <a:bodyPr/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C59E6E8-D0CF-BE4D-85ED-954E08A02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391919"/>
            <a:ext cx="12191998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7B2AC6A-E192-AF49-978F-9D3422B079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823460"/>
            <a:ext cx="12192000" cy="640080"/>
          </a:xfrm>
          <a:solidFill>
            <a:schemeClr val="accent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832771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33402" y="1572768"/>
            <a:ext cx="5333998" cy="4572000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324602" y="1572768"/>
            <a:ext cx="5333999" cy="4572000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400" y="2286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70444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4572000"/>
            <a:ext cx="12192000" cy="2286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2286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1C128A3B-A6E7-7D41-ADEF-FC2D40D156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2286000"/>
            <a:ext cx="12192000" cy="2286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512003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4572000"/>
            <a:ext cx="6095999" cy="2286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2286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9">
            <a:extLst>
              <a:ext uri="{FF2B5EF4-FFF2-40B4-BE49-F238E27FC236}">
                <a16:creationId xmlns:a16="http://schemas.microsoft.com/office/drawing/2014/main" id="{E4633BFF-1B6D-9147-AD21-E6909013149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6096000" cy="2286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4070F71D-C34F-A842-98F1-9E9B5E2205D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1" y="4572000"/>
            <a:ext cx="6095999" cy="2286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1C128A3B-A6E7-7D41-ADEF-FC2D40D156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2286000"/>
            <a:ext cx="6096000" cy="2286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9">
            <a:extLst>
              <a:ext uri="{FF2B5EF4-FFF2-40B4-BE49-F238E27FC236}">
                <a16:creationId xmlns:a16="http://schemas.microsoft.com/office/drawing/2014/main" id="{C775B8F6-AA66-0248-B554-87D44143D7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2286000"/>
            <a:ext cx="6096000" cy="2286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16492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5715000"/>
            <a:ext cx="12192000" cy="1143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11430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1C128A3B-A6E7-7D41-ADEF-FC2D40D156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143000"/>
            <a:ext cx="6096000" cy="4572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9">
            <a:extLst>
              <a:ext uri="{FF2B5EF4-FFF2-40B4-BE49-F238E27FC236}">
                <a16:creationId xmlns:a16="http://schemas.microsoft.com/office/drawing/2014/main" id="{C775B8F6-AA66-0248-B554-87D44143D7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1143000"/>
            <a:ext cx="6096000" cy="4572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6697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5143500"/>
            <a:ext cx="12192000" cy="17145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1714500"/>
          </a:xfrm>
          <a:solidFill>
            <a:schemeClr val="tx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1C128A3B-A6E7-7D41-ADEF-FC2D40D156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714500"/>
            <a:ext cx="6096000" cy="3429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9">
            <a:extLst>
              <a:ext uri="{FF2B5EF4-FFF2-40B4-BE49-F238E27FC236}">
                <a16:creationId xmlns:a16="http://schemas.microsoft.com/office/drawing/2014/main" id="{C775B8F6-AA66-0248-B554-87D44143D7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1714500"/>
            <a:ext cx="6096000" cy="3429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64827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4572000"/>
            <a:ext cx="12192000" cy="228600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4572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76936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2286000"/>
            <a:ext cx="12192000" cy="4572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228600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14795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91E1CEC6-27D9-7D40-A59C-CFDBC6C20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2286000"/>
            <a:ext cx="12192000" cy="4572000"/>
          </a:xfrm>
          <a:solidFill>
            <a:srgbClr val="002060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34E6CF4D-2D4E-D340-A1F4-8FD62F27F2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2286000"/>
          </a:xfrm>
          <a:solidFill>
            <a:schemeClr val="bg1"/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934A9-E339-5548-B58F-9A134FB5325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8724" y="0"/>
            <a:ext cx="11274552" cy="640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25917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1713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6000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3400" y="56388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A5E075E-87B7-7245-A4A8-592872E5ED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8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165EC53-EB03-064D-95C1-271356F6ED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1" y="1143000"/>
            <a:ext cx="5333998" cy="4572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652535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30352" y="0"/>
            <a:ext cx="5330952" cy="6858000"/>
          </a:xfrm>
          <a:solidFill>
            <a:srgbClr val="002060">
              <a:alpha val="50000"/>
            </a:srgb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327648" y="1572768"/>
            <a:ext cx="5330952" cy="4572000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0352" y="228600"/>
            <a:ext cx="11661648" cy="990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485556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30352" y="1572768"/>
            <a:ext cx="5330952" cy="4572000"/>
          </a:xfrm>
        </p:spPr>
        <p:txBody>
          <a:bodyPr/>
          <a:lstStyle>
            <a:lvl1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rgbClr val="002060"/>
              </a:buCl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327648" y="0"/>
            <a:ext cx="5330952" cy="6858000"/>
          </a:xfrm>
          <a:solidFill>
            <a:schemeClr val="accent1">
              <a:alpha val="50000"/>
            </a:schemeClr>
          </a:solidFill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638800"/>
            <a:ext cx="11658600" cy="990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160825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buClr>
                <a:schemeClr val="bg1"/>
              </a:buCl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7C8E7BB-5F8E-3E40-B4B5-6C832D5C2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108960"/>
            <a:ext cx="6096000" cy="640080"/>
          </a:xfrm>
          <a:solidFill>
            <a:srgbClr val="002060">
              <a:alpha val="50000"/>
            </a:srgb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A513B15E-AF31-5546-ADC4-FC2B7D97B1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9" y="3108960"/>
            <a:ext cx="6096000" cy="640080"/>
          </a:xfrm>
          <a:solidFill>
            <a:schemeClr val="accent1">
              <a:alpha val="50000"/>
            </a:schemeClr>
          </a:solidFill>
        </p:spPr>
        <p:txBody>
          <a:bodyPr rtlCol="0" anchor="ctr"/>
          <a:lstStyle>
            <a:lvl1pPr marL="0" indent="0" algn="ctr">
              <a:buFontTx/>
              <a:buNone/>
              <a:defRPr sz="2900" b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21">
            <a:extLst>
              <a:ext uri="{FF2B5EF4-FFF2-40B4-BE49-F238E27FC236}">
                <a16:creationId xmlns:a16="http://schemas.microsoft.com/office/drawing/2014/main" id="{772CB7AB-FFB7-C945-B2C5-2404CC219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10972800" cy="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34019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50170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530352" y="228600"/>
            <a:ext cx="1112824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530352" y="1569720"/>
            <a:ext cx="11128248" cy="460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530352" y="1280160"/>
            <a:ext cx="11128248" cy="228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6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</p:sldLayoutIdLst>
  <p:transition spd="med"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2060"/>
        </a:buClr>
        <a:buSzPct val="60000"/>
        <a:buFont typeface="Wingdings" charset="2"/>
        <a:buChar char=""/>
        <a:defRPr sz="29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2060"/>
        </a:buClr>
        <a:buSzPct val="70000"/>
        <a:buFont typeface="Wingdings 2" charset="2"/>
        <a:buChar char=""/>
        <a:defRPr sz="26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2060"/>
        </a:buClr>
        <a:buSzPct val="75000"/>
        <a:buFont typeface="Wingdings" charset="2"/>
        <a:buChar char=""/>
        <a:defRPr sz="23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2060"/>
        </a:buClr>
        <a:buSzPct val="75000"/>
        <a:buFont typeface="Wingdings" charset="2"/>
        <a:buChar char=""/>
        <a:defRPr sz="20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2060"/>
        </a:buClr>
        <a:buSzPct val="65000"/>
        <a:buFont typeface="Wingdings" charset="2"/>
        <a:buChar char=""/>
        <a:defRPr sz="20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530352" y="5638800"/>
            <a:ext cx="1112824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51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  <p:sldLayoutId id="2147484195" r:id="rId15"/>
    <p:sldLayoutId id="2147484196" r:id="rId16"/>
    <p:sldLayoutId id="2147484197" r:id="rId17"/>
    <p:sldLayoutId id="2147484198" r:id="rId18"/>
    <p:sldLayoutId id="2147484199" r:id="rId19"/>
    <p:sldLayoutId id="2147484200" r:id="rId20"/>
    <p:sldLayoutId id="2147484201" r:id="rId21"/>
    <p:sldLayoutId id="2147484202" r:id="rId22"/>
    <p:sldLayoutId id="2147484203" r:id="rId23"/>
    <p:sldLayoutId id="2147484204" r:id="rId24"/>
    <p:sldLayoutId id="2147484205" r:id="rId25"/>
    <p:sldLayoutId id="2147484206" r:id="rId26"/>
    <p:sldLayoutId id="2147484207" r:id="rId27"/>
    <p:sldLayoutId id="2147484208" r:id="rId28"/>
    <p:sldLayoutId id="2147484209" r:id="rId29"/>
    <p:sldLayoutId id="2147484210" r:id="rId30"/>
    <p:sldLayoutId id="2147484211" r:id="rId31"/>
    <p:sldLayoutId id="2147484212" r:id="rId32"/>
    <p:sldLayoutId id="2147484213" r:id="rId33"/>
    <p:sldLayoutId id="2147484214" r:id="rId34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2060"/>
        </a:buClr>
        <a:buSzPct val="60000"/>
        <a:buFont typeface="Wingdings" charset="2"/>
        <a:buChar char=""/>
        <a:defRPr sz="29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2060"/>
        </a:buClr>
        <a:buSzPct val="70000"/>
        <a:buFont typeface="Wingdings 2" charset="2"/>
        <a:buChar char=""/>
        <a:defRPr sz="26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2060"/>
        </a:buClr>
        <a:buSzPct val="75000"/>
        <a:buFont typeface="Wingdings" charset="2"/>
        <a:buChar char=""/>
        <a:defRPr sz="23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2060"/>
        </a:buClr>
        <a:buSzPct val="75000"/>
        <a:buFont typeface="Wingdings" charset="2"/>
        <a:buChar char=""/>
        <a:defRPr sz="20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2060"/>
        </a:buClr>
        <a:buSzPct val="65000"/>
        <a:buFont typeface="Wingdings" charset="2"/>
        <a:buChar char=""/>
        <a:defRPr sz="2000" kern="1200">
          <a:ln>
            <a:solidFill>
              <a:srgbClr val="002060"/>
            </a:solidFill>
          </a:ln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ommons.wikimedia.org/wiki/File:Argonauts.jpg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%3AMN_srinivas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oiseyshowaa/2402764792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lickr.com/people/joiseyshowaa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tzecosan/24563603108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lickr.com/people/gtzecosa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mmons.wikimedia.org/wiki/File:Zoom_H4n_audio_recording_levels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1290193@N06/10159542904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lickr.com/people/31290193@N06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zoomzoom/28491687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www.flickr.com/people/zoomzo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BB704D-1447-9D4B-9F2D-88D9E695D45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E9DBD-2DC1-1D47-B57E-4D34E8ADE160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B1A430-3700-A741-A290-DE0995E3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38313C-428D-974E-8F1F-1F894852DD7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Note to instructor: Replace the images in the following slides with those related to your own fieldwork.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5066F-4F7E-994E-AD9A-9DCAB00E13C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536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3A766C-4BDC-F14B-8E2A-6FC26D6613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73CE6-4C51-0E40-85C0-EE7179ED87A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0CD7A4-BEB2-8F40-9B9C-1D52ABA2E7D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8" y="2286000"/>
            <a:ext cx="5333998" cy="4572000"/>
          </a:xfrm>
        </p:spPr>
        <p:txBody>
          <a:bodyPr anchor="b"/>
          <a:lstStyle/>
          <a:p>
            <a:pPr marL="0" lvl="0" indent="0" algn="ctr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32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Bronisław </a:t>
            </a:r>
          </a:p>
          <a:p>
            <a:pPr marL="0" lvl="0" indent="0" algn="ctr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32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Malinowski</a:t>
            </a:r>
          </a:p>
          <a:p>
            <a:pPr marL="0" lvl="0" indent="0" algn="ctr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(1884-1942)</a:t>
            </a:r>
          </a:p>
          <a:p>
            <a:pPr marL="0" lvl="0" indent="0" algn="ctr">
              <a:spcBef>
                <a:spcPts val="100"/>
              </a:spcBef>
              <a:buClr>
                <a:srgbClr val="FFFFFF"/>
              </a:buClr>
              <a:buNone/>
            </a:pPr>
            <a:endParaRPr lang="en-US" sz="2800" dirty="0">
              <a:ln>
                <a:noFill/>
              </a:ln>
              <a:solidFill>
                <a:srgbClr val="FFFFFF"/>
              </a:solidFill>
              <a:latin typeface="Century Gothic Pro" panose="020B0502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3761A6-D7FA-734B-B6AC-5F25E99587B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DD0717-07A9-9345-A6A9-D3F1AEB8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4447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425A-13C2-E74E-8D14-48231D49594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3A766C-4BDC-F14B-8E2A-6FC26D6613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0CD7A4-BEB2-8F40-9B9C-1D52ABA2E7D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8" y="2286000"/>
            <a:ext cx="5333998" cy="4572000"/>
          </a:xfrm>
        </p:spPr>
        <p:txBody>
          <a:bodyPr anchor="b"/>
          <a:lstStyle/>
          <a:p>
            <a:pPr marL="0" lvl="0" indent="0" algn="ctr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32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Bronisław </a:t>
            </a:r>
          </a:p>
          <a:p>
            <a:pPr marL="0" lvl="0" indent="0" algn="ctr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32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Malinowski</a:t>
            </a:r>
          </a:p>
          <a:p>
            <a:pPr marL="0" lvl="0" indent="0" algn="ctr">
              <a:spcBef>
                <a:spcPts val="100"/>
              </a:spcBef>
              <a:buClr>
                <a:srgbClr val="FFFFFF"/>
              </a:buClr>
              <a:buNone/>
            </a:pP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(1884-1942)</a:t>
            </a:r>
          </a:p>
          <a:p>
            <a:pPr marL="0" lvl="0" indent="0" algn="ctr">
              <a:spcBef>
                <a:spcPts val="100"/>
              </a:spcBef>
              <a:buClr>
                <a:srgbClr val="FFFFFF"/>
              </a:buClr>
              <a:buNone/>
            </a:pPr>
            <a:endParaRPr lang="en-US" sz="2800" dirty="0">
              <a:ln>
                <a:noFill/>
              </a:ln>
              <a:solidFill>
                <a:srgbClr val="FFFFFF"/>
              </a:solidFill>
              <a:latin typeface="Century Gothic Pro" panose="020B0502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3761A6-D7FA-734B-B6AC-5F25E99587B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7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EF2ABC8F-A553-D047-9D27-3806C1141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283450" y="254000"/>
            <a:ext cx="3721100" cy="6350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7038" r="17038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9D458E-15D6-9D45-AA62-F0DE3796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0" y="5867400"/>
            <a:ext cx="6400800" cy="990600"/>
          </a:xfrm>
          <a:solidFill>
            <a:srgbClr val="002060">
              <a:alpha val="50000"/>
            </a:srgbClr>
          </a:solidFill>
        </p:spPr>
        <p:txBody>
          <a:bodyPr/>
          <a:lstStyle/>
          <a:p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Argonauts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  <a:t>” by </a:t>
            </a:r>
            <a:r>
              <a:rPr lang="en-US" sz="2400" b="0" dirty="0" err="1">
                <a:ln>
                  <a:noFill/>
                </a:ln>
                <a:latin typeface="Century Gothic Pro" panose="020B0502020202020204" pitchFamily="34" charset="0"/>
              </a:rPr>
              <a:t>Meggado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  <a:t> </a:t>
            </a:r>
            <a:b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</a:b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  <a:t>is licensed under CC BY-SA 4.0.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598984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F41FB5-13EB-A64E-AB91-D2C6D231441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2F248C-C142-924B-A4A6-7AE6075EC8B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11E27AE-144E-044A-A48A-3C5A1C01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 lIns="274320" rIns="274320"/>
          <a:lstStyle/>
          <a:p>
            <a:pPr algn="r"/>
            <a:r>
              <a:rPr lang="en-US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scientific methods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9EB3BE-2FF6-8E44-AC2A-3285CD79BE9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CF4016-9234-754D-A509-DF0169C9D89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26330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C2B707-016E-DB45-92BB-5F7BA76BB3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D6C173-F316-EF4D-B95D-5560F417B41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C16238-74AA-B947-B36D-3E259119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 lIns="274320" rIns="274320"/>
          <a:lstStyle/>
          <a:p>
            <a:pPr algn="r"/>
            <a:r>
              <a:rPr lang="en-US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linguistic competence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41CA57-6201-F641-B5F2-71DF2F366DD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AD51BC-98DD-A848-B625-5FBA2B2056B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7855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60535E-F8B4-3547-A157-874B350014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45185A-F969-034A-A769-87917B8FD99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8DC998-4AE9-164D-957E-88E3A548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 lIns="274320" rIns="274320"/>
          <a:lstStyle/>
          <a:p>
            <a:pPr algn="r"/>
            <a:r>
              <a:rPr lang="en-US" dirty="0">
                <a:ln>
                  <a:noFill/>
                </a:ln>
                <a:latin typeface="Montserrat ExtraBold" pitchFamily="2" charset="77"/>
              </a:rPr>
              <a:t>l</a:t>
            </a:r>
            <a:r>
              <a:rPr lang="en-US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ong-term immersion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5AAF29E-5A87-FC46-A660-EC1CA025E12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527FC3-5E98-5E47-9967-8C2CDD0502A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6134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31252-8257-6A4C-A39D-09B37F3DDCB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70B90A-75F2-0C4B-8581-03BBF84FE5C6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E8B6EC-D82F-2A48-A613-7EBA5375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87552"/>
          </a:xfrm>
          <a:solidFill>
            <a:schemeClr val="tx1">
              <a:alpha val="50000"/>
            </a:schemeClr>
          </a:solidFill>
        </p:spPr>
        <p:txBody>
          <a:bodyPr lIns="274320" rIns="274320"/>
          <a:lstStyle/>
          <a:p>
            <a:pPr algn="r"/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participant observation</a:t>
            </a:r>
            <a:endParaRPr lang="en-US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34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CC9164-5DBB-3F40-AF10-A5AFBA0D0AC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EFD5C-DB75-DA4C-9F72-CC1567F2502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A822C-5F82-634E-B53E-DBF2815779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76C3F0-F7A1-5043-9659-632E0C30F9A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DB581-D0DE-C242-A1D1-F42C68CE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 lIns="274320" rIns="274320"/>
          <a:lstStyle/>
          <a:p>
            <a:pPr algn="r"/>
            <a:r>
              <a:rPr lang="en-US" dirty="0">
                <a:ln>
                  <a:noFill/>
                </a:ln>
                <a:latin typeface="Montserrat ExtraBold" pitchFamily="2" charset="77"/>
              </a:rPr>
              <a:t>emic and etic perspectives</a:t>
            </a:r>
          </a:p>
        </p:txBody>
      </p:sp>
    </p:spTree>
    <p:extLst>
      <p:ext uri="{BB962C8B-B14F-4D97-AF65-F5344CB8AC3E}">
        <p14:creationId xmlns:p14="http://schemas.microsoft.com/office/powerpoint/2010/main" val="38651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solidFill>
            <a:srgbClr val="002060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52CB8114-ECDE-A447-A31F-884F5121BF2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/>
        </p:blipFill>
        <p:spPr>
          <a:xfrm>
            <a:off x="6096001" y="-1815169"/>
            <a:ext cx="6095999" cy="8673169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BDC1EA-85EB-EE47-A3A3-0175153690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buNone/>
            </a:pPr>
            <a:r>
              <a:rPr lang="en-US" sz="4400" b="1" dirty="0">
                <a:ln>
                  <a:noFill/>
                </a:ln>
                <a:latin typeface="Montserrat ExtraBold" pitchFamily="2" charset="77"/>
              </a:rPr>
              <a:t>M. N. Srinivas spoke of the ethnographic journey as involving three births (being “thrice born”).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B276B-45FA-6F4D-82D5-B72DA494B3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1" y="2286000"/>
            <a:ext cx="5333998" cy="4572000"/>
          </a:xfrm>
        </p:spPr>
        <p:txBody>
          <a:bodyPr anchor="b"/>
          <a:lstStyle/>
          <a:p>
            <a:pPr marL="0" indent="0" algn="ctr">
              <a:spcBef>
                <a:spcPts val="100"/>
              </a:spcBef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M. N. </a:t>
            </a:r>
          </a:p>
          <a:p>
            <a:pPr marL="0" indent="0" algn="ctr">
              <a:spcBef>
                <a:spcPts val="100"/>
              </a:spcBef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Srinivas</a:t>
            </a:r>
          </a:p>
          <a:p>
            <a:pPr marL="0" indent="0" algn="ctr">
              <a:spcBef>
                <a:spcPts val="100"/>
              </a:spcBef>
              <a:buNone/>
            </a:pPr>
            <a:r>
              <a:rPr lang="en-US" sz="280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(1916-1999)</a:t>
            </a:r>
          </a:p>
          <a:p>
            <a:pPr marL="0" indent="0" algn="ctr">
              <a:spcBef>
                <a:spcPts val="100"/>
              </a:spcBef>
              <a:buNone/>
            </a:pPr>
            <a:endParaRPr lang="en-US" sz="280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 Pro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9B4047-B534-194A-94BF-424B9378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B2E4921-86B8-184D-8B70-C2DC1A373538}"/>
              </a:ext>
            </a:extLst>
          </p:cNvPr>
          <p:cNvSpPr txBox="1">
            <a:spLocks/>
          </p:cNvSpPr>
          <p:nvPr/>
        </p:nvSpPr>
        <p:spPr bwMode="auto">
          <a:xfrm>
            <a:off x="6096000" y="0"/>
            <a:ext cx="609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“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 srinivas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” by ShriGowri.C.G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is licensed under CC BY-SA 4.0.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321230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90ED77-1869-8147-AA71-DAEC887A246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 anchor="t"/>
          <a:lstStyle/>
          <a:p>
            <a:pPr lvl="0">
              <a:buClr>
                <a:srgbClr val="FFFFFF"/>
              </a:buClr>
            </a:pPr>
            <a:endParaRPr lang="en-US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194D-B207-224C-AA80-C6CBFA6F165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>
              <a:buClr>
                <a:srgbClr val="FFFFFF"/>
              </a:buClr>
            </a:pP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This new culture appears strange to the </a:t>
            </a:r>
            <a:b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ethnographer (from the etic perspective).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B0153-F86A-5940-A8AF-68024BF9BA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715D78-3A29-A746-BA09-96BD0D5F1C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t"/>
          <a:lstStyle/>
          <a:p>
            <a:pPr lvl="0">
              <a:buClr>
                <a:srgbClr val="FFFFFF"/>
              </a:buClr>
            </a:pPr>
            <a:endParaRPr lang="en-US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53E72318-EC8F-7F4A-8B14-1E65A47F33CE}"/>
              </a:ext>
            </a:extLst>
          </p:cNvPr>
          <p:cNvSpPr txBox="1">
            <a:spLocks/>
          </p:cNvSpPr>
          <p:nvPr/>
        </p:nvSpPr>
        <p:spPr bwMode="auto">
          <a:xfrm>
            <a:off x="0" y="228600"/>
            <a:ext cx="12192000" cy="990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The </a:t>
            </a:r>
            <a:r>
              <a:rPr lang="en-US" sz="2800" b="0" dirty="0">
                <a:ln>
                  <a:noFill/>
                </a:ln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first birth</a:t>
            </a: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 is experienced upon entering the new </a:t>
            </a:r>
          </a:p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and unfamiliar world (the field site) for the first time.</a:t>
            </a:r>
            <a:endParaRPr lang="en-US" sz="2800" b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 Pro" panose="020B0502020202020204" pitchFamily="34" charset="0"/>
            </a:endParaRP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9BC6EF84-95F9-F449-B9D6-94D103CF9E39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6096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World Class Traffic Jam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” 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by 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joiseyshowaa</a:t>
            </a:r>
            <a:endParaRPr lang="en-US" sz="2400" b="0" dirty="0">
              <a:ln>
                <a:noFill/>
              </a:ln>
              <a:latin typeface="Century Gothic Pro" panose="020B0502020202020204" pitchFamily="34" charset="0"/>
            </a:endParaRPr>
          </a:p>
          <a:p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is licensed under CC BY-SA 2.0.</a:t>
            </a:r>
            <a:endParaRPr kumimoji="0" lang="en-US" sz="29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868176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90ED77-1869-8147-AA71-DAEC887A246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 anchor="t"/>
          <a:lstStyle/>
          <a:p>
            <a:pPr lvl="0">
              <a:buClr>
                <a:srgbClr val="FFFFFF"/>
              </a:buClr>
            </a:pPr>
            <a:endParaRPr lang="en-US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194D-B207-224C-AA80-C6CBFA6F165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9906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A </a:t>
            </a:r>
            <a:r>
              <a:rPr lang="en-US" sz="2800" b="0" dirty="0">
                <a:ln>
                  <a:noFill/>
                </a:ln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second birth</a:t>
            </a: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 occurs when the ethnographer begins </a:t>
            </a:r>
            <a:b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“to grasp the native’s point of view” (the emic perspective).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B0153-F86A-5940-A8AF-68024BF9BA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715D78-3A29-A746-BA09-96BD0D5F1C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t"/>
          <a:lstStyle/>
          <a:p>
            <a:pPr>
              <a:buClr>
                <a:srgbClr val="FFFFFF"/>
              </a:buClr>
            </a:pPr>
            <a:endParaRPr lang="en-US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DBD4B0B0-4B5A-BE47-89F7-0834D5A30ECF}"/>
              </a:ext>
            </a:extLst>
          </p:cNvPr>
          <p:cNvSpPr txBox="1">
            <a:spLocks/>
          </p:cNvSpPr>
          <p:nvPr/>
        </p:nvSpPr>
        <p:spPr bwMode="auto">
          <a:xfrm>
            <a:off x="0" y="5638800"/>
            <a:ext cx="12192000" cy="990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What at first seemed strange </a:t>
            </a:r>
          </a:p>
          <a:p>
            <a:pPr>
              <a:buClr>
                <a:srgbClr val="FFFFFF"/>
              </a:buClr>
            </a:pP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now begins to seem familiar.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6C895131-F2ED-D644-BB1E-2407B67D0377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6096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Toilet inside view 1 – </a:t>
            </a:r>
          </a:p>
          <a:p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WASH in schools (Bangladesh)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” </a:t>
            </a:r>
          </a:p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by 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SuSanA Secretariat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 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is licensed under CC BY-SA 2.0.</a:t>
            </a:r>
            <a:endParaRPr kumimoji="0" lang="en-US" sz="29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176290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A8A22-2E7E-5046-967F-70175252604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090ED-D047-D646-A9F5-5A6618AACEC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D828B0-D62B-AC45-B5DE-30645F4B1A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8" y="0"/>
            <a:ext cx="5333998" cy="6858000"/>
          </a:xfrm>
          <a:solidFill>
            <a:schemeClr val="accent1">
              <a:alpha val="50000"/>
            </a:schemeClr>
          </a:solidFill>
        </p:spPr>
        <p:txBody>
          <a:bodyPr lIns="274320" rIns="274320" anchor="ctr"/>
          <a:lstStyle/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Ethnographic Fieldwork</a:t>
            </a:r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Part 1. </a:t>
            </a:r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Participant Observation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117921-159F-8D42-AEFD-1EFE0291B52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495C3-B206-2A40-A958-055D1712A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99447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7F689D-20B7-7644-B937-4EEBCCB3C35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12A44-1FFC-DA46-BF9C-48AA741F593A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1F4FB4-E302-FC47-83C7-5499C211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F3053D-2B94-B84A-8DEA-930ACEFA567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Note to instructor: The preceding quote is from Malinowski (1922, p. 25).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18A33-5F91-374F-BF61-6AFA957AB72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1644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6150AD7-D78F-044C-8E68-CE4F183A9D4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20FABC3-BA6C-E143-A41F-D58A11113C1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CF58874-0FE7-B145-B3AD-740E25247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“What we took for granted now has power to stir </a:t>
            </a:r>
            <a:b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our scientific imaginations.” (Turner, 1978, p. xiii)</a:t>
            </a:r>
            <a:endParaRPr lang="en-US" sz="2800" b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 Pro" panose="020B0502020202020204" pitchFamily="34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E92B4C8-03EE-E341-81E3-CF5075A966D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156C7FCF-4C71-0143-9E28-11BA6915B435}"/>
              </a:ext>
            </a:extLst>
          </p:cNvPr>
          <p:cNvSpPr txBox="1">
            <a:spLocks/>
          </p:cNvSpPr>
          <p:nvPr/>
        </p:nvSpPr>
        <p:spPr bwMode="auto">
          <a:xfrm>
            <a:off x="0" y="228600"/>
            <a:ext cx="12192000" cy="990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A </a:t>
            </a:r>
            <a:r>
              <a:rPr lang="en-US" sz="2800" b="0" dirty="0">
                <a:ln>
                  <a:noFill/>
                </a:ln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third birth</a:t>
            </a: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 is experienced upon returning home to </a:t>
            </a:r>
          </a:p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find that what was once familiar now seems strange.</a:t>
            </a:r>
            <a:endParaRPr lang="en-US" sz="2800" b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 Pro" panose="020B0502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325362-D5DD-DA48-934B-30E18FB165F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2DFBC0-A703-BF45-A2F3-0195F7E152B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1001" y="0"/>
            <a:ext cx="5333998" cy="6858000"/>
          </a:xfrm>
          <a:solidFill>
            <a:schemeClr val="accent1">
              <a:alpha val="5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C36B2F8-2C50-EA40-A0F7-B641A4030CC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6440AB-D302-E746-9AB9-4B62F913A1B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3BF22-D2E4-1F4E-B4E7-EB27A4D50D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Participant Observation</a:t>
            </a:r>
            <a:br>
              <a:rPr lang="en-US" sz="36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Observing research subjects and participating in their activities (the methodological hallmark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of cultural anthropology).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025D42-4ED7-1740-9965-EC1804489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9526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0C47F7-BC68-7444-8B7F-4D4B1787D23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rgbClr val="002060">
              <a:alpha val="50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949D3D-253A-C244-B760-C6222A41A5C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solidFill>
            <a:schemeClr val="accent1">
              <a:alpha val="5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2E649-34BC-0F48-A1F6-0288A5F2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484F50-A997-6843-B795-2826C41BD49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buNone/>
            </a:pPr>
            <a:r>
              <a:rPr lang="en-US" sz="4400" b="1" dirty="0">
                <a:ln>
                  <a:noFill/>
                </a:ln>
                <a:latin typeface="Montserrat ExtraBold" pitchFamily="2" charset="77"/>
              </a:rPr>
              <a:t>PO involves attempting to describe “what it is like” by experiencing their activities.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00E7B-90F8-9E4E-9441-CAC9415C4AA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33638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0C47F7-BC68-7444-8B7F-4D4B1787D23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rgbClr val="002060">
              <a:alpha val="50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949D3D-253A-C244-B760-C6222A41A5C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solidFill>
            <a:schemeClr val="accent1">
              <a:alpha val="5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2E649-34BC-0F48-A1F6-0288A5F2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484F50-A997-6843-B795-2826C41BD49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buNone/>
            </a:pPr>
            <a:r>
              <a:rPr lang="en-US" sz="4400" b="1" dirty="0">
                <a:ln>
                  <a:noFill/>
                </a:ln>
                <a:latin typeface="Montserrat ExtraBold" pitchFamily="2" charset="77"/>
              </a:rPr>
              <a:t>PO involves attempting to describe “what it is like” by experiencing their activities.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3CBE8D-9C33-314F-99EC-BC214E60E4D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274320" rIns="274320" anchor="ctr"/>
          <a:lstStyle/>
          <a:p>
            <a:pPr marL="0" indent="0">
              <a:buNone/>
            </a:pPr>
            <a:r>
              <a:rPr lang="en-US" sz="4400" b="1" dirty="0">
                <a:ln>
                  <a:noFill/>
                </a:ln>
                <a:latin typeface="Montserrat ExtraBold" pitchFamily="2" charset="77"/>
              </a:rPr>
              <a:t>But it also involves remaining objective to try to explain “why it is like that”.</a:t>
            </a:r>
          </a:p>
        </p:txBody>
      </p:sp>
    </p:spTree>
    <p:extLst>
      <p:ext uri="{BB962C8B-B14F-4D97-AF65-F5344CB8AC3E}">
        <p14:creationId xmlns:p14="http://schemas.microsoft.com/office/powerpoint/2010/main" val="72115307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30BC9E-7A45-CF45-A386-D05A78FCCC0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BF3556-8896-DC44-A5C3-A4FBE6ED245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84E948-D9DB-314B-948E-F0311CE60A11}"/>
              </a:ext>
            </a:extLst>
          </p:cNvPr>
          <p:cNvSpPr txBox="1">
            <a:spLocks/>
          </p:cNvSpPr>
          <p:nvPr/>
        </p:nvSpPr>
        <p:spPr bwMode="auto">
          <a:xfrm>
            <a:off x="0" y="228600"/>
            <a:ext cx="12192000" cy="990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PO offers ethnographers a deeper understanding of data </a:t>
            </a:r>
          </a:p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and makes other kinds of data collection possible.</a:t>
            </a:r>
            <a:endParaRPr lang="en-US" sz="2800" b="0" dirty="0">
              <a:ln>
                <a:noFill/>
              </a:ln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E640-4C83-BB45-9CCC-73523386715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621E17-5C2A-B14C-A57D-CD1BDAF6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753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30BC9E-7A45-CF45-A386-D05A78FCCC0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1BE1A-4A7B-2C46-9147-E7600DDB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 lIns="274320" rIns="274320"/>
          <a:lstStyle/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It mitigates </a:t>
            </a: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reactivity</a:t>
            </a: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 (subjects get used to the researcher).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BF3556-8896-DC44-A5C3-A4FBE6ED245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84E948-D9DB-314B-948E-F0311CE60A11}"/>
              </a:ext>
            </a:extLst>
          </p:cNvPr>
          <p:cNvSpPr txBox="1">
            <a:spLocks/>
          </p:cNvSpPr>
          <p:nvPr/>
        </p:nvSpPr>
        <p:spPr bwMode="auto">
          <a:xfrm>
            <a:off x="0" y="228600"/>
            <a:ext cx="12192000" cy="990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PO offers ethnographers a deeper understanding of data </a:t>
            </a:r>
          </a:p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and makes other kinds of data collection possible.</a:t>
            </a:r>
            <a:endParaRPr lang="en-US" sz="2800" b="0" dirty="0">
              <a:ln>
                <a:noFill/>
              </a:ln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E640-4C83-BB45-9CCC-73523386715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78705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30BC9E-7A45-CF45-A386-D05A78FCCC0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1BE1A-4A7B-2C46-9147-E7600DDB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 lIns="274320" rIns="274320"/>
          <a:lstStyle/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It builds good relations between researcher and subject (</a:t>
            </a: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rapport</a:t>
            </a: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).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BF3556-8896-DC44-A5C3-A4FBE6ED245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84E948-D9DB-314B-948E-F0311CE60A11}"/>
              </a:ext>
            </a:extLst>
          </p:cNvPr>
          <p:cNvSpPr txBox="1">
            <a:spLocks/>
          </p:cNvSpPr>
          <p:nvPr/>
        </p:nvSpPr>
        <p:spPr bwMode="auto">
          <a:xfrm>
            <a:off x="0" y="228600"/>
            <a:ext cx="12192000" cy="990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PO offers ethnographers a deeper understanding of data </a:t>
            </a:r>
          </a:p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and makes other kinds of data collection possible.</a:t>
            </a:r>
            <a:endParaRPr lang="en-US" sz="2800" b="0" dirty="0">
              <a:ln>
                <a:noFill/>
              </a:ln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E640-4C83-BB45-9CCC-73523386715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55379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30BC9E-7A45-CF45-A386-D05A78FCCC0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1BE1A-4A7B-2C46-9147-E7600DDB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 lIns="274320" rIns="274320"/>
          <a:lstStyle/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It makes people likelier to participate, as well as permit access </a:t>
            </a:r>
            <a:b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to difficult-to-observe behaviors and hard-to-find populations.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BF3556-8896-DC44-A5C3-A4FBE6ED245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84E948-D9DB-314B-948E-F0311CE60A11}"/>
              </a:ext>
            </a:extLst>
          </p:cNvPr>
          <p:cNvSpPr txBox="1">
            <a:spLocks/>
          </p:cNvSpPr>
          <p:nvPr/>
        </p:nvSpPr>
        <p:spPr bwMode="auto">
          <a:xfrm>
            <a:off x="0" y="228600"/>
            <a:ext cx="12192000" cy="990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PO offers ethnographers a deeper understanding of data </a:t>
            </a:r>
          </a:p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and makes other kinds of data collection possible.</a:t>
            </a:r>
            <a:endParaRPr lang="en-US" sz="2800" b="0" dirty="0">
              <a:ln>
                <a:noFill/>
              </a:ln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E640-4C83-BB45-9CCC-73523386715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12813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C348-FDB3-0F48-9C1C-884659A2412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51C4BEF-9589-0447-8BC7-93CCB7D8D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chemeClr val="tx1">
              <a:alpha val="50000"/>
            </a:schemeClr>
          </a:solidFill>
        </p:spPr>
        <p:txBody>
          <a:bodyPr lIns="274320" rIns="274320"/>
          <a:lstStyle/>
          <a:p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Both a form of data collection and the first step in data analysis (note that observations are not data unless recorded for analysis).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34745B-B694-C04B-8073-8A8EAAC8DF0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A36802B4-DF64-AD4E-B942-B73C235D6DD7}"/>
              </a:ext>
            </a:extLst>
          </p:cNvPr>
          <p:cNvSpPr txBox="1">
            <a:spLocks/>
          </p:cNvSpPr>
          <p:nvPr/>
        </p:nvSpPr>
        <p:spPr bwMode="auto">
          <a:xfrm>
            <a:off x="0" y="228600"/>
            <a:ext cx="12192000" cy="990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Field notes</a:t>
            </a: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 help ethnographers organize </a:t>
            </a:r>
            <a:b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their data and ideas while in the field.</a:t>
            </a:r>
            <a:endParaRPr lang="en-US" sz="2800" b="0" dirty="0">
              <a:ln>
                <a:noFill/>
              </a:ln>
              <a:latin typeface="Century Gothic Pro" panose="020B0502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0FAFCC-47FE-B049-88A6-0F6466BA61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BFD192A8-31BD-C54E-95EC-0B3E767AD2FA}"/>
              </a:ext>
            </a:extLst>
          </p:cNvPr>
          <p:cNvSpPr txBox="1">
            <a:spLocks/>
          </p:cNvSpPr>
          <p:nvPr/>
        </p:nvSpPr>
        <p:spPr bwMode="auto">
          <a:xfrm>
            <a:off x="6096000" y="2933700"/>
            <a:ext cx="6096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Zoom H4n audio recording levels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” </a:t>
            </a:r>
          </a:p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by </a:t>
            </a:r>
            <a:r>
              <a:rPr lang="en-US" sz="2400" b="0" dirty="0" err="1">
                <a:ln>
                  <a:noFill/>
                </a:ln>
                <a:latin typeface="Century Gothic Pro" panose="020B0502020202020204" pitchFamily="34" charset="0"/>
              </a:rPr>
              <a:t>LivingShadow</a:t>
            </a:r>
            <a:endParaRPr lang="en-US" sz="2400" b="0" dirty="0">
              <a:ln>
                <a:noFill/>
              </a:ln>
              <a:latin typeface="Century Gothic Pro" panose="020B0502020202020204" pitchFamily="34" charset="0"/>
            </a:endParaRPr>
          </a:p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licensed under CC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BY-SA 3.0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.</a:t>
            </a:r>
            <a:endParaRPr kumimoji="0" lang="en-US" sz="29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759270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6ED26A9-B370-8F40-8E09-E343BB27BEB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rgbClr val="00206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C8C2361-1D1E-3B4D-A216-A8111DA98AD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3BE69266-2D94-B145-89FE-283B827E622F}"/>
              </a:ext>
            </a:extLst>
          </p:cNvPr>
          <p:cNvSpPr txBox="1">
            <a:spLocks/>
          </p:cNvSpPr>
          <p:nvPr/>
        </p:nvSpPr>
        <p:spPr bwMode="auto">
          <a:xfrm>
            <a:off x="533400" y="2286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j-ea"/>
              <a:cs typeface="+mj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06BC1B-122E-D949-B064-D411205C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ln>
                  <a:noFill/>
                </a:ln>
                <a:latin typeface="Montserrat ExtraBold" pitchFamily="2" charset="77"/>
              </a:rPr>
              <a:t>Due XX/XX.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77F3D-5A08-3A40-9364-BDFEBC19603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Part A. Research Proposal</a:t>
            </a:r>
          </a:p>
          <a:p>
            <a:pPr marL="0" lvl="0" indent="0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(70 points)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E0537D0-FFA8-BD43-8005-3ADAA3A19187}"/>
              </a:ext>
            </a:extLst>
          </p:cNvPr>
          <p:cNvSpPr txBox="1">
            <a:spLocks/>
          </p:cNvSpPr>
          <p:nvPr/>
        </p:nvSpPr>
        <p:spPr bwMode="auto">
          <a:xfrm>
            <a:off x="533400" y="2286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60000"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ExtraBold" pitchFamily="2" charset="77"/>
                <a:ea typeface="+mj-ea"/>
                <a:cs typeface="+mj-cs"/>
              </a:rPr>
              <a:t>Research Project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B0669D-B925-AD4B-9162-A145A82CF30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30469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ED057-B049-6D4D-9A64-3A6C0D40D63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5410200"/>
            <a:ext cx="12192000" cy="990600"/>
          </a:xfrm>
        </p:spPr>
        <p:txBody>
          <a:bodyPr lIns="274320" rIns="274320"/>
          <a:lstStyle/>
          <a:p>
            <a:pPr algn="r"/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</a:rPr>
              <a:t>conducting background research.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CB9584-8F58-B84D-89FE-AC2BE62DC28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EDAE7053-CDC5-7B48-B909-619958774A04}"/>
              </a:ext>
            </a:extLst>
          </p:cNvPr>
          <p:cNvSpPr txBox="1">
            <a:spLocks/>
          </p:cNvSpPr>
          <p:nvPr/>
        </p:nvSpPr>
        <p:spPr bwMode="auto">
          <a:xfrm>
            <a:off x="0" y="45720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lvl="0" algn="l">
              <a:spcBef>
                <a:spcPts val="700"/>
              </a:spcBef>
              <a:buClr>
                <a:srgbClr val="FFFFFF"/>
              </a:buClr>
              <a:buSzPct val="60000"/>
            </a:pP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  <a:t>Cultural anthropologists </a:t>
            </a:r>
            <a:b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</a:b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  <a:t>prepare for fieldwork by:</a:t>
            </a:r>
            <a:endParaRPr lang="en-US" sz="2900" b="0" dirty="0">
              <a:ln>
                <a:noFill/>
              </a:ln>
              <a:solidFill>
                <a:srgbClr val="FF9300"/>
              </a:solidFill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30DF1-A36E-A24F-A1E0-B9A9EBBA93E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5601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ED057-B049-6D4D-9A64-3A6C0D40D63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5410200"/>
            <a:ext cx="12192000" cy="990600"/>
          </a:xfrm>
        </p:spPr>
        <p:txBody>
          <a:bodyPr lIns="274320" rIns="274320"/>
          <a:lstStyle/>
          <a:p>
            <a:pPr algn="r"/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</a:rPr>
              <a:t>obtaining funding and permissions.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CB9584-8F58-B84D-89FE-AC2BE62DC28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EDAE7053-CDC5-7B48-B909-619958774A04}"/>
              </a:ext>
            </a:extLst>
          </p:cNvPr>
          <p:cNvSpPr txBox="1">
            <a:spLocks/>
          </p:cNvSpPr>
          <p:nvPr/>
        </p:nvSpPr>
        <p:spPr bwMode="auto">
          <a:xfrm>
            <a:off x="0" y="45720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lvl="0" algn="l">
              <a:spcBef>
                <a:spcPts val="700"/>
              </a:spcBef>
              <a:buClr>
                <a:srgbClr val="FFFFFF"/>
              </a:buClr>
              <a:buSzPct val="60000"/>
            </a:pP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  <a:t>Cultural anthropologists </a:t>
            </a:r>
            <a:b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</a:b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  <a:t>prepare for fieldwork by:</a:t>
            </a:r>
            <a:endParaRPr lang="en-US" sz="2900" b="0" dirty="0">
              <a:ln>
                <a:solidFill>
                  <a:srgbClr val="FFFFFF"/>
                </a:solidFill>
              </a:ln>
              <a:solidFill>
                <a:srgbClr val="FF9300"/>
              </a:solidFill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30DF1-A36E-A24F-A1E0-B9A9EBBA93E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16640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ED057-B049-6D4D-9A64-3A6C0D40D63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5410200"/>
            <a:ext cx="12192000" cy="990600"/>
          </a:xfrm>
        </p:spPr>
        <p:txBody>
          <a:bodyPr lIns="274320" rIns="274320"/>
          <a:lstStyle/>
          <a:p>
            <a:pPr algn="r"/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</a:rPr>
              <a:t>deciding on methodological </a:t>
            </a:r>
            <a:b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</a:rPr>
            </a:b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</a:rPr>
              <a:t>and technical instruments.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CB9584-8F58-B84D-89FE-AC2BE62DC28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EDAE7053-CDC5-7B48-B909-619958774A04}"/>
              </a:ext>
            </a:extLst>
          </p:cNvPr>
          <p:cNvSpPr txBox="1">
            <a:spLocks/>
          </p:cNvSpPr>
          <p:nvPr/>
        </p:nvSpPr>
        <p:spPr bwMode="auto">
          <a:xfrm>
            <a:off x="0" y="45720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lvl="0" algn="l">
              <a:spcBef>
                <a:spcPts val="700"/>
              </a:spcBef>
              <a:buClr>
                <a:srgbClr val="FFFFFF"/>
              </a:buClr>
              <a:buSzPct val="60000"/>
            </a:pP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  <a:t>Cultural anthropologists </a:t>
            </a:r>
            <a:b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</a:b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  <a:t>prepare for fieldwork by:</a:t>
            </a:r>
            <a:endParaRPr lang="en-US" sz="2900" b="0" dirty="0">
              <a:ln>
                <a:solidFill>
                  <a:srgbClr val="FFFFFF"/>
                </a:solidFill>
              </a:ln>
              <a:solidFill>
                <a:srgbClr val="FF9300"/>
              </a:solidFill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30DF1-A36E-A24F-A1E0-B9A9EBBA93E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CBA4C458-5451-1241-9CFA-EB62F25B6717}"/>
              </a:ext>
            </a:extLst>
          </p:cNvPr>
          <p:cNvSpPr txBox="1">
            <a:spLocks/>
          </p:cNvSpPr>
          <p:nvPr/>
        </p:nvSpPr>
        <p:spPr bwMode="auto">
          <a:xfrm>
            <a:off x="5791200" y="2933700"/>
            <a:ext cx="64008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 so it goes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” 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by 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Justin Pickard</a:t>
            </a:r>
            <a:endParaRPr lang="en-US" sz="2400" b="0" dirty="0">
              <a:ln>
                <a:noFill/>
              </a:ln>
              <a:latin typeface="Century Gothic Pro" panose="020B0502020202020204" pitchFamily="34" charset="0"/>
            </a:endParaRPr>
          </a:p>
          <a:p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 Pro" panose="020B0502020202020204" pitchFamily="34" charset="0"/>
                <a:ea typeface="+mj-ea"/>
                <a:cs typeface="+mj-cs"/>
              </a:rPr>
              <a:t>is licensed under CC BY-SA 2.0.</a:t>
            </a:r>
            <a:endParaRPr kumimoji="0" lang="en-US" sz="29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633927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ED057-B049-6D4D-9A64-3A6C0D40D63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5410200"/>
            <a:ext cx="12192000" cy="990600"/>
          </a:xfrm>
        </p:spPr>
        <p:txBody>
          <a:bodyPr lIns="274320" rIns="274320"/>
          <a:lstStyle/>
          <a:p>
            <a:pPr algn="r"/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</a:rPr>
              <a:t>obtaining IRB approval for </a:t>
            </a:r>
            <a:b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</a:rPr>
            </a:b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</a:rPr>
              <a:t>human subjects research.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CB9584-8F58-B84D-89FE-AC2BE62DC28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r>
              <a:rPr lang="en-US" sz="2800" dirty="0">
                <a:ln>
                  <a:noFill/>
                </a:ln>
                <a:latin typeface="Century Gothic Pro" panose="020B0502020202020204" pitchFamily="34" charset="0"/>
              </a:rPr>
              <a:t>Note to instructor: Add pic related to your campus IRB.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EDAE7053-CDC5-7B48-B909-619958774A04}"/>
              </a:ext>
            </a:extLst>
          </p:cNvPr>
          <p:cNvSpPr txBox="1">
            <a:spLocks/>
          </p:cNvSpPr>
          <p:nvPr/>
        </p:nvSpPr>
        <p:spPr bwMode="auto">
          <a:xfrm>
            <a:off x="0" y="45720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lvl="0" algn="l">
              <a:spcBef>
                <a:spcPts val="700"/>
              </a:spcBef>
              <a:buClr>
                <a:srgbClr val="FFFFFF"/>
              </a:buClr>
              <a:buSzPct val="60000"/>
            </a:pP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  <a:t>Cultural anthropologists </a:t>
            </a:r>
            <a:b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</a:b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  <a:t>prepare for fieldwork by:</a:t>
            </a:r>
            <a:endParaRPr lang="en-US" sz="2900" b="0" dirty="0">
              <a:ln>
                <a:solidFill>
                  <a:srgbClr val="FFFFFF"/>
                </a:solidFill>
              </a:ln>
              <a:solidFill>
                <a:srgbClr val="FF9300"/>
              </a:solidFill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30DF1-A36E-A24F-A1E0-B9A9EBBA93E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4279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ED057-B049-6D4D-9A64-3A6C0D40D63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5410200"/>
            <a:ext cx="12192000" cy="990600"/>
          </a:xfrm>
        </p:spPr>
        <p:txBody>
          <a:bodyPr lIns="274320" rIns="274320"/>
          <a:lstStyle/>
          <a:p>
            <a:pPr algn="r"/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</a:rPr>
              <a:t>arranging miscellaneous details.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CB9584-8F58-B84D-89FE-AC2BE62DC28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EDAE7053-CDC5-7B48-B909-619958774A04}"/>
              </a:ext>
            </a:extLst>
          </p:cNvPr>
          <p:cNvSpPr txBox="1">
            <a:spLocks/>
          </p:cNvSpPr>
          <p:nvPr/>
        </p:nvSpPr>
        <p:spPr bwMode="auto">
          <a:xfrm>
            <a:off x="0" y="457200"/>
            <a:ext cx="1219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lvl="0" algn="l">
              <a:spcBef>
                <a:spcPts val="700"/>
              </a:spcBef>
              <a:buClr>
                <a:srgbClr val="FFFFFF"/>
              </a:buClr>
              <a:buSzPct val="60000"/>
            </a:pP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  <a:t>Cultural anthropologists </a:t>
            </a:r>
            <a:b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</a:br>
            <a:r>
              <a:rPr lang="en-US" dirty="0">
                <a:ln>
                  <a:noFill/>
                </a:ln>
                <a:solidFill>
                  <a:srgbClr val="FF9300"/>
                </a:solidFill>
                <a:latin typeface="Montserrat ExtraBold" pitchFamily="2" charset="77"/>
                <a:ea typeface="+mn-ea"/>
                <a:cs typeface="+mn-cs"/>
              </a:rPr>
              <a:t>prepare for fieldwork by:</a:t>
            </a:r>
            <a:endParaRPr lang="en-US" sz="2900" b="0" dirty="0">
              <a:ln>
                <a:solidFill>
                  <a:srgbClr val="FFFFFF"/>
                </a:solidFill>
              </a:ln>
              <a:solidFill>
                <a:srgbClr val="FF9300"/>
              </a:solidFill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30DF1-A36E-A24F-A1E0-B9A9EBBA93E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65430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1FC4CF-AC3B-964A-828D-FB4D42FF1BD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6D59D-07A5-A649-9D51-67CA2177833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2953517-8137-554F-A89A-68557E0833F5}"/>
              </a:ext>
            </a:extLst>
          </p:cNvPr>
          <p:cNvSpPr txBox="1">
            <a:spLocks/>
          </p:cNvSpPr>
          <p:nvPr/>
        </p:nvSpPr>
        <p:spPr bwMode="auto">
          <a:xfrm>
            <a:off x="0" y="228600"/>
            <a:ext cx="12192000" cy="990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b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It is common for ethnographers to </a:t>
            </a:r>
          </a:p>
          <a:p>
            <a:r>
              <a:rPr lang="en-US" sz="2800" b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tour a field site soon after arriving 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72AEF4-2F91-6748-BF75-FD28ADBECA4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Walking Survey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84CD0F-F96B-D146-9AAD-1FAC50654EC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Windshield Survey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83DBB1D-B027-1343-8FDB-3EB4B224941B}"/>
              </a:ext>
            </a:extLst>
          </p:cNvPr>
          <p:cNvSpPr txBox="1">
            <a:spLocks/>
          </p:cNvSpPr>
          <p:nvPr/>
        </p:nvSpPr>
        <p:spPr bwMode="auto">
          <a:xfrm>
            <a:off x="0" y="5638800"/>
            <a:ext cx="12192000" cy="9906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800" b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This is done to get to know the field site </a:t>
            </a:r>
          </a:p>
          <a:p>
            <a:r>
              <a:rPr lang="en-US" sz="2800" b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 Pro" panose="020B0502020202020204" pitchFamily="34" charset="0"/>
              </a:rPr>
              <a:t>and to make some initial observations.</a:t>
            </a:r>
          </a:p>
        </p:txBody>
      </p:sp>
    </p:spTree>
    <p:extLst>
      <p:ext uri="{BB962C8B-B14F-4D97-AF65-F5344CB8AC3E}">
        <p14:creationId xmlns:p14="http://schemas.microsoft.com/office/powerpoint/2010/main" val="1415608489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1B356D-8288-B340-BED7-1C74EFE493D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1001" y="0"/>
            <a:ext cx="4952999" cy="6858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8AA546-3481-5A46-B28B-27B75C0D8CA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63E193E-1417-864D-84C2-BDD02E0CE86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Fieldwork Exercise #1</a:t>
            </a:r>
            <a:br>
              <a:rPr lang="en-US" sz="4400" dirty="0">
                <a:ln>
                  <a:noFill/>
                </a:ln>
                <a:solidFill>
                  <a:srgbClr val="FFFFFF"/>
                </a:solidFill>
              </a:rPr>
            </a:b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Due to Moodle by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start of class on XX/XX.</a:t>
            </a:r>
            <a:endParaRPr lang="en-US" sz="2800" b="1" dirty="0">
              <a:ln>
                <a:noFill/>
              </a:ln>
              <a:latin typeface="Montserrat ExtraBold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94224-8F4D-0F4E-8457-5D9A547C5F5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462DA8-0F49-E547-BE24-63DED21B0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1514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1FC4CF-AC3B-964A-828D-FB4D42FF1BD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6D59D-07A5-A649-9D51-67CA2177833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2953517-8137-554F-A89A-68557E0833F5}"/>
              </a:ext>
            </a:extLst>
          </p:cNvPr>
          <p:cNvSpPr txBox="1">
            <a:spLocks/>
          </p:cNvSpPr>
          <p:nvPr/>
        </p:nvSpPr>
        <p:spPr bwMode="auto">
          <a:xfrm>
            <a:off x="533400" y="4572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lvl="0" algn="l">
              <a:spcBef>
                <a:spcPts val="0"/>
              </a:spcBef>
              <a:buClr>
                <a:srgbClr val="FFFFFF"/>
              </a:buClr>
              <a:buSzPct val="60000"/>
            </a:pPr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n-ea"/>
                <a:cs typeface="+mn-cs"/>
              </a:rPr>
              <a:t>Video record a survey </a:t>
            </a:r>
          </a:p>
          <a:p>
            <a:pPr lvl="0" algn="l">
              <a:spcBef>
                <a:spcPts val="0"/>
              </a:spcBef>
              <a:buClr>
                <a:srgbClr val="FFFFFF"/>
              </a:buClr>
              <a:buSzPct val="60000"/>
            </a:pPr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n-ea"/>
                <a:cs typeface="+mn-cs"/>
              </a:rPr>
              <a:t>on campus or around town.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72AEF4-2F91-6748-BF75-FD28ADBECA4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Walking Survey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84CD0F-F96B-D146-9AAD-1FAC50654EC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b="1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77"/>
              </a:rPr>
              <a:t>Windshield Survey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83DBB1D-B027-1343-8FDB-3EB4B224941B}"/>
              </a:ext>
            </a:extLst>
          </p:cNvPr>
          <p:cNvSpPr txBox="1">
            <a:spLocks/>
          </p:cNvSpPr>
          <p:nvPr/>
        </p:nvSpPr>
        <p:spPr bwMode="auto">
          <a:xfrm>
            <a:off x="533400" y="54102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lvl="0" algn="r">
              <a:spcBef>
                <a:spcPts val="0"/>
              </a:spcBef>
              <a:buClr>
                <a:srgbClr val="FFFFFF"/>
              </a:buClr>
              <a:buSzPct val="60000"/>
            </a:pPr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n-ea"/>
                <a:cs typeface="+mn-cs"/>
              </a:rPr>
              <a:t>Show and tell me things about </a:t>
            </a:r>
          </a:p>
          <a:p>
            <a:pPr lvl="0" algn="r">
              <a:spcBef>
                <a:spcPts val="0"/>
              </a:spcBef>
              <a:buClr>
                <a:srgbClr val="FFFFFF"/>
              </a:buClr>
              <a:buSzPct val="60000"/>
            </a:pPr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n-ea"/>
                <a:cs typeface="+mn-cs"/>
              </a:rPr>
              <a:t>people and culture in the area.</a:t>
            </a:r>
          </a:p>
        </p:txBody>
      </p:sp>
    </p:spTree>
    <p:extLst>
      <p:ext uri="{BB962C8B-B14F-4D97-AF65-F5344CB8AC3E}">
        <p14:creationId xmlns:p14="http://schemas.microsoft.com/office/powerpoint/2010/main" val="26402595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1B356D-8288-B340-BED7-1C74EFE493D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8AA546-3481-5A46-B28B-27B75C0D8CA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63E193E-1417-864D-84C2-BDD02E0CE86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indent="0">
              <a:buNone/>
            </a:pPr>
            <a:r>
              <a:rPr lang="en-US" sz="4400" b="1" dirty="0">
                <a:ln>
                  <a:noFill/>
                </a:ln>
                <a:latin typeface="Montserrat ExtraBold" pitchFamily="2" charset="77"/>
              </a:rPr>
              <a:t>Note: Those conducting a windshield survey MUST find a driver.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BE11F-95A3-E54F-91C4-1EABBA4E516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2E99F4-F875-F44C-9521-D23BEDB9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02873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AD19F6-BAFB-3344-BDF0-F2F99E59A82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8AA546-3481-5A46-B28B-27B75C0D8CA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63E193E-1417-864D-84C2-BDD02E0CE86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274320" rIns="274320" anchor="ctr"/>
          <a:lstStyle/>
          <a:p>
            <a:pPr marL="0" lvl="0" indent="0"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chemeClr val="tx1"/>
                </a:solidFill>
                <a:latin typeface="Montserrat ExtraBold" pitchFamily="2" charset="77"/>
              </a:rPr>
              <a:t>The video must be at least four minutes long.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94224-8F4D-0F4E-8457-5D9A547C5F5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462DA8-0F49-E547-BE24-63DED21B0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2316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7D6CB-16CC-3144-B270-0D0052ED4F5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504D46-896F-6541-8A3A-B2475465FEA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5363D1-90A8-1F40-934C-FC68CF99E1D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C47144-7278-0243-B161-318293709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11125200" cy="990600"/>
          </a:xfrm>
        </p:spPr>
        <p:txBody>
          <a:bodyPr/>
          <a:lstStyle/>
          <a:p>
            <a:pPr lvl="0" algn="l">
              <a:spcBef>
                <a:spcPts val="0"/>
              </a:spcBef>
            </a:pPr>
            <a:r>
              <a:rPr lang="en-US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n-ea"/>
                <a:cs typeface="+mn-cs"/>
              </a:rPr>
              <a:t>(#5) Plan for Fieldwork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1C4BB2-6960-124A-AA73-834F1E440D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D7E111B-E455-5B48-BCE6-F7A138100191}"/>
              </a:ext>
            </a:extLst>
          </p:cNvPr>
          <p:cNvSpPr txBox="1">
            <a:spLocks/>
          </p:cNvSpPr>
          <p:nvPr/>
        </p:nvSpPr>
        <p:spPr bwMode="auto">
          <a:xfrm>
            <a:off x="533400" y="5638800"/>
            <a:ext cx="1112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ExtraBold" pitchFamily="2" charset="77"/>
                <a:ea typeface="+mj-ea"/>
                <a:cs typeface="+mj-cs"/>
              </a:rPr>
              <a:t>(5 points each/125+ words each)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1861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4F346-B330-6146-921C-E33ECB1B2A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(c) Interview Plan</a:t>
            </a:r>
            <a:endParaRPr lang="en-US" dirty="0">
              <a:ln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C4AB1B-F630-9A41-AEE6-71766604F1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(a) Local Culture Selection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2DC039-9766-8B41-A088-6F74630637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(b) Participant Observation Plan</a:t>
            </a:r>
            <a:endParaRPr lang="en-US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45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4F346-B330-6146-921C-E33ECB1B2A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noFill/>
        </p:spPr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Describe the culture and explain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your reason(s) for choosing it.</a:t>
            </a:r>
            <a:endParaRPr lang="en-US" dirty="0">
              <a:ln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C4AB1B-F630-9A41-AEE6-71766604F1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(a) Local Culture Selection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2DC039-9766-8B41-A088-6F74630637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noFill/>
        </p:spPr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dirty="0">
                <a:ln>
                  <a:noFill/>
                </a:ln>
                <a:latin typeface="Montserrat ExtraBold" pitchFamily="2" charset="77"/>
              </a:rPr>
              <a:t>Choose a local culture in which </a:t>
            </a:r>
          </a:p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dirty="0">
                <a:ln>
                  <a:noFill/>
                </a:ln>
                <a:latin typeface="Montserrat ExtraBold" pitchFamily="2" charset="77"/>
              </a:rPr>
              <a:t>to study the behavior in-person.</a:t>
            </a:r>
            <a:endParaRPr lang="en-US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7604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4F346-B330-6146-921C-E33ECB1B2A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noFill/>
        </p:spPr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Explain how doing so would help answer your research question.</a:t>
            </a:r>
            <a:endParaRPr lang="en-US" dirty="0">
              <a:ln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C4AB1B-F630-9A41-AEE6-71766604F1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Describe a context in which you could do a relevant participant observation.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2DC039-9766-8B41-A088-6F74630637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noFill/>
        </p:spPr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(b) Participant Observation Plan</a:t>
            </a:r>
            <a:endParaRPr lang="en-US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54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B4F346-B330-6146-921C-E33ECB1B2A4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noFill/>
        </p:spPr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(c) Interview Plan</a:t>
            </a:r>
            <a:endParaRPr lang="en-US" dirty="0">
              <a:ln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C4AB1B-F630-9A41-AEE6-71766604F1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  <a:ea typeface="+mj-ea"/>
                <a:cs typeface="+mj-cs"/>
              </a:rPr>
              <a:t>Describe a member of the culture that you could interview about the topic.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2DC039-9766-8B41-A088-6F74630637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noFill/>
        </p:spPr>
        <p:txBody>
          <a:bodyPr anchor="ctr"/>
          <a:lstStyle/>
          <a:p>
            <a:pPr marL="0" lvl="0" indent="0" algn="ctr">
              <a:spcBef>
                <a:spcPts val="0"/>
              </a:spcBef>
              <a:buClr>
                <a:srgbClr val="FFFFFF"/>
              </a:buClr>
              <a:buNone/>
            </a:pPr>
            <a:r>
              <a:rPr lang="en-US" sz="4400" b="1" dirty="0">
                <a:ln>
                  <a:noFill/>
                </a:ln>
                <a:solidFill>
                  <a:srgbClr val="FFFFFF"/>
                </a:solidFill>
                <a:latin typeface="Montserrat ExtraBold" pitchFamily="2" charset="77"/>
              </a:rPr>
              <a:t>Explain how doing so would help answer your research question.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C995B97C-5411-B140-9F93-4CBAE1DFB997}"/>
              </a:ext>
            </a:extLst>
          </p:cNvPr>
          <p:cNvSpPr txBox="1">
            <a:spLocks/>
          </p:cNvSpPr>
          <p:nvPr/>
        </p:nvSpPr>
        <p:spPr bwMode="auto">
          <a:xfrm>
            <a:off x="0" y="5867400"/>
            <a:ext cx="12191999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charset="0"/>
              </a:defRPr>
            </a:lvl9pPr>
          </a:lstStyle>
          <a:p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“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Ethno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” by 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Gabriel White</a:t>
            </a:r>
            <a:r>
              <a:rPr lang="en-US" sz="2400" b="0" dirty="0">
                <a:ln>
                  <a:noFill/>
                </a:ln>
                <a:latin typeface="Century Gothic Pro" panose="020B0502020202020204" pitchFamily="34" charset="0"/>
              </a:rPr>
              <a:t> </a:t>
            </a:r>
            <a:r>
              <a:rPr lang="en-US" sz="24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is licensed under CC BY-SA 2.0.</a:t>
            </a:r>
            <a:endParaRPr lang="en-US" sz="2900" b="0" dirty="0"/>
          </a:p>
        </p:txBody>
      </p:sp>
    </p:spTree>
    <p:extLst>
      <p:ext uri="{BB962C8B-B14F-4D97-AF65-F5344CB8AC3E}">
        <p14:creationId xmlns:p14="http://schemas.microsoft.com/office/powerpoint/2010/main" val="917238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FF2547-BBE3-5440-B456-81F6342C8C6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47D6972-FAB7-5744-BEED-5662613CCF6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13E500-6CC8-6D44-A1FD-9FFFF538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990600"/>
          </a:xfrm>
          <a:solidFill>
            <a:srgbClr val="002060">
              <a:alpha val="50000"/>
            </a:srgbClr>
          </a:solidFill>
        </p:spPr>
        <p:txBody>
          <a:bodyPr lIns="274320" rIns="274320"/>
          <a:lstStyle/>
          <a:p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Ethnography</a:t>
            </a: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 is the study of a people through on-location </a:t>
            </a:r>
            <a:b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</a:b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research (</a:t>
            </a:r>
            <a:r>
              <a:rPr lang="en-US" sz="280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fieldwork</a:t>
            </a:r>
            <a:r>
              <a:rPr lang="en-US" sz="2800" b="0" dirty="0">
                <a:ln>
                  <a:noFill/>
                </a:ln>
                <a:solidFill>
                  <a:srgbClr val="FFFFFF"/>
                </a:solidFill>
                <a:latin typeface="Century Gothic Pro" panose="020B0502020202020204" pitchFamily="34" charset="0"/>
              </a:rPr>
              <a:t>) to describe and explain human culture.</a:t>
            </a:r>
            <a:endParaRPr lang="en-US" sz="2900" b="0" dirty="0">
              <a:effectLst>
                <a:glow rad="228600">
                  <a:srgbClr val="00206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955BCDF-F73A-0B4F-9F23-B143E251B9F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B2873C2-5E4E-5044-B5E1-3411BF353BD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18714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3_Median">
  <a:themeElements>
    <a:clrScheme name="Custom 10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7A0C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432FF"/>
      </a:hlink>
      <a:folHlink>
        <a:srgbClr val="0432F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 bwMode="auto">
        <a:solidFill>
          <a:srgbClr val="002060">
            <a:alpha val="50000"/>
          </a:srgbClr>
        </a:solidFill>
        <a:ln>
          <a:noFill/>
        </a:ln>
        <a:extLst>
          <a:ext uri="{FAA26D3D-D897-4be2-8F04-BA451C77F1D7}">
            <ma14:placeholderFlag xmlns:ma14="http://schemas.microsoft.com/office/mac/drawingml/2011/main" xmlns="" xmlns:p="http://schemas.openxmlformats.org/presentationml/2006/main" xmlns:r="http://schemas.openxmlformats.org/officeDocument/2006/relationships" val="1"/>
          </a:ext>
        </a:extLst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ts val="700"/>
          </a:spcBef>
          <a:spcAft>
            <a:spcPct val="0"/>
          </a:spcAft>
          <a:buClr>
            <a:srgbClr val="000000"/>
          </a:buClr>
          <a:buSzPct val="60000"/>
          <a:buFontTx/>
          <a:buNone/>
          <a:tabLst/>
          <a:defRPr kumimoji="0" sz="2900" b="0" i="0" u="none" strike="noStrike" kern="1200" cap="none" spc="0" normalizeH="0" baseline="0" noProof="0" dirty="0">
            <a:ln>
              <a:solidFill>
                <a:srgbClr val="FFFFFF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Tw Cen M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aching" id="{A4EBACDC-FEBB-2041-A53A-EEA8D0C9A254}" vid="{87E8CEB0-60FD-614A-98A0-8D9783B89970}"/>
    </a:ext>
  </a:extLst>
</a:theme>
</file>

<file path=ppt/theme/theme2.xml><?xml version="1.0" encoding="utf-8"?>
<a:theme xmlns:a="http://schemas.openxmlformats.org/drawingml/2006/main" name="12_Median">
  <a:themeElements>
    <a:clrScheme name="Custom 10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7A0C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432FF"/>
      </a:hlink>
      <a:folHlink>
        <a:srgbClr val="0432F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 bwMode="auto">
        <a:solidFill>
          <a:srgbClr val="002060">
            <a:alpha val="50000"/>
          </a:srgbClr>
        </a:solidFill>
        <a:ln>
          <a:noFill/>
        </a:ln>
        <a:extLst>
          <a:ext uri="{FAA26D3D-D897-4be2-8F04-BA451C77F1D7}">
            <ma14:placeholderFlag xmlns:ma14="http://schemas.microsoft.com/office/mac/drawingml/2011/main" xmlns="" xmlns:p="http://schemas.openxmlformats.org/presentationml/2006/main" xmlns:r="http://schemas.openxmlformats.org/officeDocument/2006/relationships" val="1"/>
          </a:ext>
        </a:extLst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ts val="700"/>
          </a:spcBef>
          <a:spcAft>
            <a:spcPct val="0"/>
          </a:spcAft>
          <a:buClr>
            <a:srgbClr val="000000"/>
          </a:buClr>
          <a:buSzPct val="60000"/>
          <a:buFontTx/>
          <a:buNone/>
          <a:tabLst/>
          <a:defRPr kumimoji="0" sz="2900" b="0" i="0" u="none" strike="noStrike" kern="1200" cap="none" spc="0" normalizeH="0" baseline="0" noProof="0" dirty="0">
            <a:ln>
              <a:solidFill>
                <a:srgbClr val="FFFFFF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Tw Cen M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aching" id="{A4EBACDC-FEBB-2041-A53A-EEA8D0C9A254}" vid="{87E8CEB0-60FD-614A-98A0-8D9783B89970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25190</TotalTime>
  <Words>887</Words>
  <PresentationFormat>Widescreen</PresentationFormat>
  <Paragraphs>111</Paragraphs>
  <Slides>39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Tw Cen MT</vt:lpstr>
      <vt:lpstr>Times New Roman</vt:lpstr>
      <vt:lpstr>Century Gothic Pro</vt:lpstr>
      <vt:lpstr>Montserrat ExtraBold</vt:lpstr>
      <vt:lpstr>Calibri</vt:lpstr>
      <vt:lpstr>Wingdings</vt:lpstr>
      <vt:lpstr>Wingdings 2</vt:lpstr>
      <vt:lpstr>13_Median</vt:lpstr>
      <vt:lpstr>12_Median</vt:lpstr>
      <vt:lpstr>PowerPoint Presentation</vt:lpstr>
      <vt:lpstr>PowerPoint Presentation</vt:lpstr>
      <vt:lpstr>Due XX/XX.</vt:lpstr>
      <vt:lpstr>(#5) Plan for Fieldwork</vt:lpstr>
      <vt:lpstr>PowerPoint Presentation</vt:lpstr>
      <vt:lpstr>PowerPoint Presentation</vt:lpstr>
      <vt:lpstr>PowerPoint Presentation</vt:lpstr>
      <vt:lpstr>PowerPoint Presentation</vt:lpstr>
      <vt:lpstr>Ethnography is the study of a people through on-location  research (fieldwork) to describe and explain human culture.</vt:lpstr>
      <vt:lpstr>PowerPoint Presentation</vt:lpstr>
      <vt:lpstr>“Argonauts” by Meggado  is licensed under CC BY-SA 4.0.</vt:lpstr>
      <vt:lpstr>scientific methods</vt:lpstr>
      <vt:lpstr>linguistic competence</vt:lpstr>
      <vt:lpstr>long-term immersion</vt:lpstr>
      <vt:lpstr>participant observation</vt:lpstr>
      <vt:lpstr>emic and etic perspectives</vt:lpstr>
      <vt:lpstr>PowerPoint Presentation</vt:lpstr>
      <vt:lpstr>This new culture appears strange to the  ethnographer (from the etic perspective).</vt:lpstr>
      <vt:lpstr>A second birth occurs when the ethnographer begins  “to grasp the native’s point of view” (the emic perspective).</vt:lpstr>
      <vt:lpstr>PowerPoint Presentation</vt:lpstr>
      <vt:lpstr>“What we took for granted now has power to stir  our scientific imaginations.” (Turner, 1978, p. xiii)</vt:lpstr>
      <vt:lpstr>PowerPoint Presentation</vt:lpstr>
      <vt:lpstr>PowerPoint Presentation</vt:lpstr>
      <vt:lpstr>PowerPoint Presentation</vt:lpstr>
      <vt:lpstr>PowerPoint Presentation</vt:lpstr>
      <vt:lpstr>It mitigates reactivity (subjects get used to the researcher).</vt:lpstr>
      <vt:lpstr>It builds good relations between researcher and subject (rapport).</vt:lpstr>
      <vt:lpstr>It makes people likelier to participate, as well as permit access  to difficult-to-observe behaviors and hard-to-find populations.</vt:lpstr>
      <vt:lpstr>Both a form of data collection and the first step in data analysis (note that observations are not data unless recorded for analysis).</vt:lpstr>
      <vt:lpstr>conducting background research.</vt:lpstr>
      <vt:lpstr>obtaining funding and permissions.</vt:lpstr>
      <vt:lpstr>deciding on methodological  and technical instruments.</vt:lpstr>
      <vt:lpstr>obtaining IRB approval for  human subjects research.</vt:lpstr>
      <vt:lpstr>arranging miscellaneous details.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2001-08-21T06:37:51Z</dcterms:created>
  <dcterms:modified xsi:type="dcterms:W3CDTF">2019-12-20T15:51:38Z</dcterms:modified>
</cp:coreProperties>
</file>