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166" r:id="rId1"/>
    <p:sldMasterId id="2147484180" r:id="rId2"/>
  </p:sldMasterIdLst>
  <p:notesMasterIdLst>
    <p:notesMasterId r:id="rId56"/>
  </p:notesMasterIdLst>
  <p:handoutMasterIdLst>
    <p:handoutMasterId r:id="rId57"/>
  </p:handoutMasterIdLst>
  <p:sldIdLst>
    <p:sldId id="6752" r:id="rId3"/>
    <p:sldId id="6943" r:id="rId4"/>
    <p:sldId id="6933" r:id="rId5"/>
    <p:sldId id="6932" r:id="rId6"/>
    <p:sldId id="6931" r:id="rId7"/>
    <p:sldId id="6892" r:id="rId8"/>
    <p:sldId id="6976" r:id="rId9"/>
    <p:sldId id="6977" r:id="rId10"/>
    <p:sldId id="6963" r:id="rId11"/>
    <p:sldId id="6971" r:id="rId12"/>
    <p:sldId id="6968" r:id="rId13"/>
    <p:sldId id="6967" r:id="rId14"/>
    <p:sldId id="6972" r:id="rId15"/>
    <p:sldId id="6964" r:id="rId16"/>
    <p:sldId id="6965" r:id="rId17"/>
    <p:sldId id="6975" r:id="rId18"/>
    <p:sldId id="6974" r:id="rId19"/>
    <p:sldId id="6973" r:id="rId20"/>
    <p:sldId id="6944" r:id="rId21"/>
    <p:sldId id="6870" r:id="rId22"/>
    <p:sldId id="6849" r:id="rId23"/>
    <p:sldId id="6945" r:id="rId24"/>
    <p:sldId id="6816" r:id="rId25"/>
    <p:sldId id="6946" r:id="rId26"/>
    <p:sldId id="6820" r:id="rId27"/>
    <p:sldId id="6883" r:id="rId28"/>
    <p:sldId id="6861" r:id="rId29"/>
    <p:sldId id="6860" r:id="rId30"/>
    <p:sldId id="6859" r:id="rId31"/>
    <p:sldId id="6858" r:id="rId32"/>
    <p:sldId id="6947" r:id="rId33"/>
    <p:sldId id="6950" r:id="rId34"/>
    <p:sldId id="6900" r:id="rId35"/>
    <p:sldId id="6878" r:id="rId36"/>
    <p:sldId id="6903" r:id="rId37"/>
    <p:sldId id="6925" r:id="rId38"/>
    <p:sldId id="6905" r:id="rId39"/>
    <p:sldId id="6906" r:id="rId40"/>
    <p:sldId id="6907" r:id="rId41"/>
    <p:sldId id="6908" r:id="rId42"/>
    <p:sldId id="6961" r:id="rId43"/>
    <p:sldId id="6875" r:id="rId44"/>
    <p:sldId id="6913" r:id="rId45"/>
    <p:sldId id="6962" r:id="rId46"/>
    <p:sldId id="6826" r:id="rId47"/>
    <p:sldId id="6827" r:id="rId48"/>
    <p:sldId id="6959" r:id="rId49"/>
    <p:sldId id="6916" r:id="rId50"/>
    <p:sldId id="6954" r:id="rId51"/>
    <p:sldId id="6983" r:id="rId52"/>
    <p:sldId id="6981" r:id="rId53"/>
    <p:sldId id="6982" r:id="rId54"/>
    <p:sldId id="6987" r:id="rId55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entury Gothic Pro" panose="020B0502020202020204" pitchFamily="34" charset="0"/>
      <p:regular r:id="rId62"/>
      <p:bold r:id="rId63"/>
      <p:italic r:id="rId64"/>
      <p:boldItalic r:id="rId65"/>
    </p:embeddedFont>
    <p:embeddedFont>
      <p:font typeface="Ink Free" panose="03080402000500000000" pitchFamily="66" charset="0"/>
      <p:regular r:id="rId66"/>
    </p:embeddedFont>
    <p:embeddedFont>
      <p:font typeface="Montserrat ExtraBold" pitchFamily="2" charset="77"/>
      <p:bold r:id="rId67"/>
      <p:italic r:id="rId68"/>
      <p:boldItalic r:id="rId69"/>
    </p:embeddedFont>
    <p:embeddedFont>
      <p:font typeface="Tw Cen MT" panose="020B0602020104020603" pitchFamily="34" charset="77"/>
      <p:regular r:id="rId70"/>
      <p:bold r:id="rId71"/>
      <p:italic r:id="rId72"/>
      <p:boldItalic r:id="rId73"/>
    </p:embeddedFont>
    <p:embeddedFont>
      <p:font typeface="Wingdings 2" pitchFamily="2" charset="2"/>
      <p:regular r:id="rId7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FF9300"/>
    <a:srgbClr val="00FA00"/>
    <a:srgbClr val="FF40FF"/>
    <a:srgbClr val="FFFFFF"/>
    <a:srgbClr val="0432FF"/>
    <a:srgbClr val="7B0C00"/>
    <a:srgbClr val="0000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15DDC7-E044-B743-A1D5-33604A5C4A8A}" v="225" dt="2019-12-20T15:52:22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34" autoAdjust="0"/>
    <p:restoredTop sz="94830" autoAdjust="0"/>
  </p:normalViewPr>
  <p:slideViewPr>
    <p:cSldViewPr>
      <p:cViewPr varScale="1">
        <p:scale>
          <a:sx n="130" d="100"/>
          <a:sy n="130" d="100"/>
        </p:scale>
        <p:origin x="62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font" Target="fonts/font17.fntdata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80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Begley" userId="01e39e7728c7add5" providerId="LiveId" clId="{E72FB4AF-F211-C641-B4E2-7D2C2BA75A8D}"/>
    <pc:docChg chg="undo redo custSel addSld delSld modSld">
      <pc:chgData name="Ryan Begley" userId="01e39e7728c7add5" providerId="LiveId" clId="{E72FB4AF-F211-C641-B4E2-7D2C2BA75A8D}" dt="2019-10-22T22:52:57.532" v="442" actId="20577"/>
      <pc:docMkLst>
        <pc:docMk/>
      </pc:docMkLst>
    </pc:docChg>
  </pc:docChgLst>
  <pc:docChgLst>
    <pc:chgData name="Ryan Begley" userId="01e39e7728c7add5" providerId="LiveId" clId="{D11B1F48-CE96-6543-BC66-61BA08AAAA9E}"/>
    <pc:docChg chg="modSld">
      <pc:chgData name="Ryan Begley" userId="01e39e7728c7add5" providerId="LiveId" clId="{D11B1F48-CE96-6543-BC66-61BA08AAAA9E}" dt="2019-12-13T18:53:28.986" v="0" actId="18331"/>
      <pc:docMkLst>
        <pc:docMk/>
      </pc:docMkLst>
    </pc:docChg>
  </pc:docChgLst>
  <pc:docChgLst>
    <pc:chgData name="Ryan Begley" userId="01e39e7728c7add5" providerId="LiveId" clId="{4FDEDE68-AE41-9D41-9779-8D1E0F5ABC67}"/>
    <pc:docChg chg="undo redo custSel addSld delSld modSld sldOrd">
      <pc:chgData name="Ryan Begley" userId="01e39e7728c7add5" providerId="LiveId" clId="{4FDEDE68-AE41-9D41-9779-8D1E0F5ABC67}" dt="2019-12-18T17:48:57.922" v="1481"/>
      <pc:docMkLst>
        <pc:docMk/>
      </pc:docMkLst>
      <pc:sldChg chg="addSp delSp modSp mod modTransition setBg modShow">
        <pc:chgData name="Ryan Begley" userId="01e39e7728c7add5" providerId="LiveId" clId="{4FDEDE68-AE41-9D41-9779-8D1E0F5ABC67}" dt="2019-12-18T17:27:05.259" v="1213"/>
        <pc:sldMkLst>
          <pc:docMk/>
          <pc:sldMk cId="2746705832" sldId="6752"/>
        </pc:sldMkLst>
        <pc:spChg chg="del">
          <ac:chgData name="Ryan Begley" userId="01e39e7728c7add5" providerId="LiveId" clId="{4FDEDE68-AE41-9D41-9779-8D1E0F5ABC67}" dt="2019-12-18T17:24:38.353" v="1199" actId="478"/>
          <ac:spMkLst>
            <pc:docMk/>
            <pc:sldMk cId="2746705832" sldId="6752"/>
            <ac:spMk id="4" creationId="{3481DC6F-B3AF-0E42-BCEC-27FEA6154AE6}"/>
          </ac:spMkLst>
        </pc:spChg>
        <pc:spChg chg="mod">
          <ac:chgData name="Ryan Begley" userId="01e39e7728c7add5" providerId="LiveId" clId="{4FDEDE68-AE41-9D41-9779-8D1E0F5ABC67}" dt="2019-12-18T17:26:53.247" v="1211" actId="207"/>
          <ac:spMkLst>
            <pc:docMk/>
            <pc:sldMk cId="2746705832" sldId="6752"/>
            <ac:spMk id="5" creationId="{02D3569F-B354-9B4A-9187-5DD2F2EBC6E3}"/>
          </ac:spMkLst>
        </pc:spChg>
        <pc:spChg chg="add mod">
          <ac:chgData name="Ryan Begley" userId="01e39e7728c7add5" providerId="LiveId" clId="{4FDEDE68-AE41-9D41-9779-8D1E0F5ABC67}" dt="2019-12-18T17:24:38.353" v="1199" actId="478"/>
          <ac:spMkLst>
            <pc:docMk/>
            <pc:sldMk cId="2746705832" sldId="6752"/>
            <ac:spMk id="7" creationId="{274CD465-60C9-8940-B12E-E9934E56ED2F}"/>
          </ac:spMkLst>
        </pc:spChg>
      </pc:sldChg>
      <pc:sldChg chg="modSp mod ord modTransition modShow">
        <pc:chgData name="Ryan Begley" userId="01e39e7728c7add5" providerId="LiveId" clId="{4FDEDE68-AE41-9D41-9779-8D1E0F5ABC67}" dt="2019-12-17T14:14:57.173" v="1074"/>
        <pc:sldMkLst>
          <pc:docMk/>
          <pc:sldMk cId="1610709750" sldId="6875"/>
        </pc:sldMkLst>
        <pc:spChg chg="mod">
          <ac:chgData name="Ryan Begley" userId="01e39e7728c7add5" providerId="LiveId" clId="{4FDEDE68-AE41-9D41-9779-8D1E0F5ABC67}" dt="2019-12-17T14:14:38.723" v="1070" actId="20577"/>
          <ac:spMkLst>
            <pc:docMk/>
            <pc:sldMk cId="1610709750" sldId="6875"/>
            <ac:spMk id="11" creationId="{1FD095A8-FA51-2945-BCA3-EF4C18C089B9}"/>
          </ac:spMkLst>
        </pc:spChg>
      </pc:sldChg>
      <pc:sldChg chg="modSp mod modTransition modShow">
        <pc:chgData name="Ryan Begley" userId="01e39e7728c7add5" providerId="LiveId" clId="{4FDEDE68-AE41-9D41-9779-8D1E0F5ABC67}" dt="2019-12-18T17:44:55.169" v="1423" actId="14100"/>
        <pc:sldMkLst>
          <pc:docMk/>
          <pc:sldMk cId="3636994652" sldId="6892"/>
        </pc:sldMkLst>
        <pc:spChg chg="mod">
          <ac:chgData name="Ryan Begley" userId="01e39e7728c7add5" providerId="LiveId" clId="{4FDEDE68-AE41-9D41-9779-8D1E0F5ABC67}" dt="2019-12-18T17:44:55.169" v="1423" actId="14100"/>
          <ac:spMkLst>
            <pc:docMk/>
            <pc:sldMk cId="3636994652" sldId="6892"/>
            <ac:spMk id="2" creationId="{A8D9CD40-4B87-2B40-B1CD-6FA5C779F215}"/>
          </ac:spMkLst>
        </pc:spChg>
        <pc:spChg chg="mod">
          <ac:chgData name="Ryan Begley" userId="01e39e7728c7add5" providerId="LiveId" clId="{4FDEDE68-AE41-9D41-9779-8D1E0F5ABC67}" dt="2019-12-17T13:48:31.210" v="458" actId="2085"/>
          <ac:spMkLst>
            <pc:docMk/>
            <pc:sldMk cId="3636994652" sldId="6892"/>
            <ac:spMk id="8" creationId="{FCB9F46A-CE40-5845-895F-73E5D51E1C5D}"/>
          </ac:spMkLst>
        </pc:spChg>
        <pc:spChg chg="mod">
          <ac:chgData name="Ryan Begley" userId="01e39e7728c7add5" providerId="LiveId" clId="{4FDEDE68-AE41-9D41-9779-8D1E0F5ABC67}" dt="2019-12-17T13:48:33.485" v="459" actId="2085"/>
          <ac:spMkLst>
            <pc:docMk/>
            <pc:sldMk cId="3636994652" sldId="6892"/>
            <ac:spMk id="22" creationId="{5C1BABFB-0E2D-4F42-AA7E-F43925242932}"/>
          </ac:spMkLst>
        </pc:spChg>
      </pc:sldChg>
      <pc:sldChg chg="modSp">
        <pc:chgData name="Ryan Begley" userId="01e39e7728c7add5" providerId="LiveId" clId="{4FDEDE68-AE41-9D41-9779-8D1E0F5ABC67}" dt="2019-12-17T13:57:15.639" v="745" actId="113"/>
        <pc:sldMkLst>
          <pc:docMk/>
          <pc:sldMk cId="3020366595" sldId="6900"/>
        </pc:sldMkLst>
        <pc:spChg chg="mod">
          <ac:chgData name="Ryan Begley" userId="01e39e7728c7add5" providerId="LiveId" clId="{4FDEDE68-AE41-9D41-9779-8D1E0F5ABC67}" dt="2019-12-17T13:57:15.639" v="745" actId="113"/>
          <ac:spMkLst>
            <pc:docMk/>
            <pc:sldMk cId="3020366595" sldId="6900"/>
            <ac:spMk id="6" creationId="{00000000-0000-0000-0000-000000000000}"/>
          </ac:spMkLst>
        </pc:spChg>
      </pc:sldChg>
      <pc:sldChg chg="modSp">
        <pc:chgData name="Ryan Begley" userId="01e39e7728c7add5" providerId="LiveId" clId="{4FDEDE68-AE41-9D41-9779-8D1E0F5ABC67}" dt="2019-12-17T13:58:35.916" v="767" actId="113"/>
        <pc:sldMkLst>
          <pc:docMk/>
          <pc:sldMk cId="1510704536" sldId="6903"/>
        </pc:sldMkLst>
        <pc:spChg chg="mod">
          <ac:chgData name="Ryan Begley" userId="01e39e7728c7add5" providerId="LiveId" clId="{4FDEDE68-AE41-9D41-9779-8D1E0F5ABC67}" dt="2019-12-17T13:58:35.916" v="767" actId="113"/>
          <ac:spMkLst>
            <pc:docMk/>
            <pc:sldMk cId="1510704536" sldId="6903"/>
            <ac:spMk id="5" creationId="{2C46FC5C-C45A-B747-88D3-896DB03087C4}"/>
          </ac:spMkLst>
        </pc:spChg>
      </pc:sldChg>
      <pc:sldChg chg="modSp">
        <pc:chgData name="Ryan Begley" userId="01e39e7728c7add5" providerId="LiveId" clId="{4FDEDE68-AE41-9D41-9779-8D1E0F5ABC67}" dt="2019-12-18T17:46:42.590" v="1453" actId="20577"/>
        <pc:sldMkLst>
          <pc:docMk/>
          <pc:sldMk cId="2269323826" sldId="6905"/>
        </pc:sldMkLst>
        <pc:spChg chg="mod">
          <ac:chgData name="Ryan Begley" userId="01e39e7728c7add5" providerId="LiveId" clId="{4FDEDE68-AE41-9D41-9779-8D1E0F5ABC67}" dt="2019-12-18T17:46:42.590" v="1453" actId="20577"/>
          <ac:spMkLst>
            <pc:docMk/>
            <pc:sldMk cId="2269323826" sldId="6905"/>
            <ac:spMk id="19" creationId="{6BB881FD-FD4D-844D-ADB7-4962DB794D04}"/>
          </ac:spMkLst>
        </pc:spChg>
      </pc:sldChg>
      <pc:sldChg chg="modSp">
        <pc:chgData name="Ryan Begley" userId="01e39e7728c7add5" providerId="LiveId" clId="{4FDEDE68-AE41-9D41-9779-8D1E0F5ABC67}" dt="2019-12-18T17:46:31.635" v="1446" actId="20577"/>
        <pc:sldMkLst>
          <pc:docMk/>
          <pc:sldMk cId="3821711732" sldId="6906"/>
        </pc:sldMkLst>
        <pc:spChg chg="mod">
          <ac:chgData name="Ryan Begley" userId="01e39e7728c7add5" providerId="LiveId" clId="{4FDEDE68-AE41-9D41-9779-8D1E0F5ABC67}" dt="2019-12-18T17:46:31.635" v="1446" actId="20577"/>
          <ac:spMkLst>
            <pc:docMk/>
            <pc:sldMk cId="3821711732" sldId="6906"/>
            <ac:spMk id="19" creationId="{6BB881FD-FD4D-844D-ADB7-4962DB794D04}"/>
          </ac:spMkLst>
        </pc:spChg>
      </pc:sldChg>
      <pc:sldChg chg="modSp">
        <pc:chgData name="Ryan Begley" userId="01e39e7728c7add5" providerId="LiveId" clId="{4FDEDE68-AE41-9D41-9779-8D1E0F5ABC67}" dt="2019-12-17T14:04:05.765" v="944" actId="2085"/>
        <pc:sldMkLst>
          <pc:docMk/>
          <pc:sldMk cId="4010301324" sldId="6907"/>
        </pc:sldMkLst>
        <pc:spChg chg="mod">
          <ac:chgData name="Ryan Begley" userId="01e39e7728c7add5" providerId="LiveId" clId="{4FDEDE68-AE41-9D41-9779-8D1E0F5ABC67}" dt="2019-12-17T14:03:56.732" v="943" actId="2085"/>
          <ac:spMkLst>
            <pc:docMk/>
            <pc:sldMk cId="4010301324" sldId="6907"/>
            <ac:spMk id="6" creationId="{B9DE0F03-B23D-C24D-B401-6A3066F46135}"/>
          </ac:spMkLst>
        </pc:spChg>
        <pc:spChg chg="mod">
          <ac:chgData name="Ryan Begley" userId="01e39e7728c7add5" providerId="LiveId" clId="{4FDEDE68-AE41-9D41-9779-8D1E0F5ABC67}" dt="2019-12-17T14:03:54.633" v="942" actId="2085"/>
          <ac:spMkLst>
            <pc:docMk/>
            <pc:sldMk cId="4010301324" sldId="6907"/>
            <ac:spMk id="7" creationId="{FA0C5CC7-3664-544D-B777-8BE92ECD87C0}"/>
          </ac:spMkLst>
        </pc:spChg>
        <pc:spChg chg="mod">
          <ac:chgData name="Ryan Begley" userId="01e39e7728c7add5" providerId="LiveId" clId="{4FDEDE68-AE41-9D41-9779-8D1E0F5ABC67}" dt="2019-12-17T14:03:52.380" v="941" actId="2085"/>
          <ac:spMkLst>
            <pc:docMk/>
            <pc:sldMk cId="4010301324" sldId="6907"/>
            <ac:spMk id="8" creationId="{A84E76EA-71B7-7149-B42D-16C7F4888562}"/>
          </ac:spMkLst>
        </pc:spChg>
        <pc:spChg chg="mod">
          <ac:chgData name="Ryan Begley" userId="01e39e7728c7add5" providerId="LiveId" clId="{4FDEDE68-AE41-9D41-9779-8D1E0F5ABC67}" dt="2019-12-17T14:03:49.581" v="940" actId="2085"/>
          <ac:spMkLst>
            <pc:docMk/>
            <pc:sldMk cId="4010301324" sldId="6907"/>
            <ac:spMk id="9" creationId="{2AD09433-F182-9542-AC12-1DA481F832C6}"/>
          </ac:spMkLst>
        </pc:spChg>
        <pc:spChg chg="mod">
          <ac:chgData name="Ryan Begley" userId="01e39e7728c7add5" providerId="LiveId" clId="{4FDEDE68-AE41-9D41-9779-8D1E0F5ABC67}" dt="2019-12-17T14:04:05.765" v="944" actId="2085"/>
          <ac:spMkLst>
            <pc:docMk/>
            <pc:sldMk cId="4010301324" sldId="6907"/>
            <ac:spMk id="10" creationId="{D3944910-A514-1F40-ACD3-3019F8CF84DA}"/>
          </ac:spMkLst>
        </pc:spChg>
      </pc:sldChg>
      <pc:sldChg chg="addSp delSp modSp">
        <pc:chgData name="Ryan Begley" userId="01e39e7728c7add5" providerId="LiveId" clId="{4FDEDE68-AE41-9D41-9779-8D1E0F5ABC67}" dt="2019-12-18T17:47:44.914" v="1465"/>
        <pc:sldMkLst>
          <pc:docMk/>
          <pc:sldMk cId="4221338988" sldId="6908"/>
        </pc:sldMkLst>
        <pc:spChg chg="add mod">
          <ac:chgData name="Ryan Begley" userId="01e39e7728c7add5" providerId="LiveId" clId="{4FDEDE68-AE41-9D41-9779-8D1E0F5ABC67}" dt="2019-12-18T17:47:42.339" v="1464" actId="478"/>
          <ac:spMkLst>
            <pc:docMk/>
            <pc:sldMk cId="4221338988" sldId="6908"/>
            <ac:spMk id="3" creationId="{7D31DBEB-A862-4B4B-B44E-54020DC9E196}"/>
          </ac:spMkLst>
        </pc:spChg>
        <pc:spChg chg="del">
          <ac:chgData name="Ryan Begley" userId="01e39e7728c7add5" providerId="LiveId" clId="{4FDEDE68-AE41-9D41-9779-8D1E0F5ABC67}" dt="2019-12-18T17:47:42.339" v="1464" actId="478"/>
          <ac:spMkLst>
            <pc:docMk/>
            <pc:sldMk cId="4221338988" sldId="6908"/>
            <ac:spMk id="7" creationId="{00000000-0000-0000-0000-000000000000}"/>
          </ac:spMkLst>
        </pc:spChg>
        <pc:spChg chg="mod">
          <ac:chgData name="Ryan Begley" userId="01e39e7728c7add5" providerId="LiveId" clId="{4FDEDE68-AE41-9D41-9779-8D1E0F5ABC67}" dt="2019-12-18T17:47:44.914" v="1465"/>
          <ac:spMkLst>
            <pc:docMk/>
            <pc:sldMk cId="4221338988" sldId="6908"/>
            <ac:spMk id="12" creationId="{9A06A5C0-3B2C-1C48-B23A-C647429916D8}"/>
          </ac:spMkLst>
        </pc:spChg>
      </pc:sldChg>
      <pc:sldChg chg="modSp mod modTransition modShow">
        <pc:chgData name="Ryan Begley" userId="01e39e7728c7add5" providerId="LiveId" clId="{4FDEDE68-AE41-9D41-9779-8D1E0F5ABC67}" dt="2019-12-17T14:14:54.748" v="1072"/>
        <pc:sldMkLst>
          <pc:docMk/>
          <pc:sldMk cId="353593351" sldId="6913"/>
        </pc:sldMkLst>
        <pc:spChg chg="mod">
          <ac:chgData name="Ryan Begley" userId="01e39e7728c7add5" providerId="LiveId" clId="{4FDEDE68-AE41-9D41-9779-8D1E0F5ABC67}" dt="2019-12-17T14:14:02.807" v="1063" actId="20577"/>
          <ac:spMkLst>
            <pc:docMk/>
            <pc:sldMk cId="353593351" sldId="6913"/>
            <ac:spMk id="11" creationId="{1FD095A8-FA51-2945-BCA3-EF4C18C089B9}"/>
          </ac:spMkLst>
        </pc:spChg>
      </pc:sldChg>
      <pc:sldChg chg="modSp mod modTransition modShow">
        <pc:chgData name="Ryan Begley" userId="01e39e7728c7add5" providerId="LiveId" clId="{4FDEDE68-AE41-9D41-9779-8D1E0F5ABC67}" dt="2019-12-17T14:06:18.700" v="970" actId="2085"/>
        <pc:sldMkLst>
          <pc:docMk/>
          <pc:sldMk cId="3248033867" sldId="6916"/>
        </pc:sldMkLst>
        <pc:spChg chg="mod">
          <ac:chgData name="Ryan Begley" userId="01e39e7728c7add5" providerId="LiveId" clId="{4FDEDE68-AE41-9D41-9779-8D1E0F5ABC67}" dt="2019-12-17T14:06:18.700" v="970" actId="2085"/>
          <ac:spMkLst>
            <pc:docMk/>
            <pc:sldMk cId="3248033867" sldId="6916"/>
            <ac:spMk id="2" creationId="{822288F0-AF4D-D24E-9A27-07DC4A2D9CF3}"/>
          </ac:spMkLst>
        </pc:spChg>
      </pc:sldChg>
      <pc:sldChg chg="modSp add mod modTransition setBg modShow">
        <pc:chgData name="Ryan Begley" userId="01e39e7728c7add5" providerId="LiveId" clId="{4FDEDE68-AE41-9D41-9779-8D1E0F5ABC67}" dt="2019-12-18T17:44:40.321" v="1421" actId="18654"/>
        <pc:sldMkLst>
          <pc:docMk/>
          <pc:sldMk cId="3576406033" sldId="6931"/>
        </pc:sldMkLst>
        <pc:spChg chg="mod">
          <ac:chgData name="Ryan Begley" userId="01e39e7728c7add5" providerId="LiveId" clId="{4FDEDE68-AE41-9D41-9779-8D1E0F5ABC67}" dt="2019-12-18T17:43:47.652" v="1416" actId="207"/>
          <ac:spMkLst>
            <pc:docMk/>
            <pc:sldMk cId="3576406033" sldId="6931"/>
            <ac:spMk id="2" creationId="{5E05C98F-46B4-424C-90B4-B52AF8109373}"/>
          </ac:spMkLst>
        </pc:spChg>
        <pc:spChg chg="mod">
          <ac:chgData name="Ryan Begley" userId="01e39e7728c7add5" providerId="LiveId" clId="{4FDEDE68-AE41-9D41-9779-8D1E0F5ABC67}" dt="2019-12-18T17:43:41.563" v="1415" actId="207"/>
          <ac:spMkLst>
            <pc:docMk/>
            <pc:sldMk cId="3576406033" sldId="6931"/>
            <ac:spMk id="8" creationId="{2FAAF924-C118-F149-9F00-1C4DB2D3E925}"/>
          </ac:spMkLst>
        </pc:spChg>
        <pc:spChg chg="mod">
          <ac:chgData name="Ryan Begley" userId="01e39e7728c7add5" providerId="LiveId" clId="{4FDEDE68-AE41-9D41-9779-8D1E0F5ABC67}" dt="2019-12-18T17:43:17.676" v="1412" actId="18653"/>
          <ac:spMkLst>
            <pc:docMk/>
            <pc:sldMk cId="3576406033" sldId="6931"/>
            <ac:spMk id="10" creationId="{EEF71305-46CD-3248-B413-AA0F325BEF34}"/>
          </ac:spMkLst>
        </pc:spChg>
        <pc:spChg chg="mod">
          <ac:chgData name="Ryan Begley" userId="01e39e7728c7add5" providerId="LiveId" clId="{4FDEDE68-AE41-9D41-9779-8D1E0F5ABC67}" dt="2019-12-18T17:44:40.321" v="1421" actId="18654"/>
          <ac:spMkLst>
            <pc:docMk/>
            <pc:sldMk cId="3576406033" sldId="6931"/>
            <ac:spMk id="11" creationId="{E6707D81-9466-7F4F-8D6F-D499D595F9FA}"/>
          </ac:spMkLst>
        </pc:spChg>
      </pc:sldChg>
      <pc:sldChg chg="addSp delSp modSp add mod modTransition modShow">
        <pc:chgData name="Ryan Begley" userId="01e39e7728c7add5" providerId="LiveId" clId="{4FDEDE68-AE41-9D41-9779-8D1E0F5ABC67}" dt="2019-12-18T17:41:49.101" v="1397"/>
        <pc:sldMkLst>
          <pc:docMk/>
          <pc:sldMk cId="1250218905" sldId="6932"/>
        </pc:sldMkLst>
        <pc:spChg chg="add mod">
          <ac:chgData name="Ryan Begley" userId="01e39e7728c7add5" providerId="LiveId" clId="{4FDEDE68-AE41-9D41-9779-8D1E0F5ABC67}" dt="2019-12-18T17:39:11.038" v="1369" actId="478"/>
          <ac:spMkLst>
            <pc:docMk/>
            <pc:sldMk cId="1250218905" sldId="6932"/>
            <ac:spMk id="2" creationId="{10F9973D-E889-9240-A04E-EC429C8637E8}"/>
          </ac:spMkLst>
        </pc:spChg>
        <pc:spChg chg="del">
          <ac:chgData name="Ryan Begley" userId="01e39e7728c7add5" providerId="LiveId" clId="{4FDEDE68-AE41-9D41-9779-8D1E0F5ABC67}" dt="2019-12-18T17:39:13.700" v="1370" actId="478"/>
          <ac:spMkLst>
            <pc:docMk/>
            <pc:sldMk cId="1250218905" sldId="6932"/>
            <ac:spMk id="3" creationId="{00000000-0000-0000-0000-000000000000}"/>
          </ac:spMkLst>
        </pc:spChg>
        <pc:spChg chg="del">
          <ac:chgData name="Ryan Begley" userId="01e39e7728c7add5" providerId="LiveId" clId="{4FDEDE68-AE41-9D41-9779-8D1E0F5ABC67}" dt="2019-12-18T17:39:11.038" v="1369" actId="478"/>
          <ac:spMkLst>
            <pc:docMk/>
            <pc:sldMk cId="1250218905" sldId="6932"/>
            <ac:spMk id="4" creationId="{00000000-0000-0000-0000-000000000000}"/>
          </ac:spMkLst>
        </pc:spChg>
        <pc:spChg chg="add mod">
          <ac:chgData name="Ryan Begley" userId="01e39e7728c7add5" providerId="LiveId" clId="{4FDEDE68-AE41-9D41-9779-8D1E0F5ABC67}" dt="2019-12-18T17:39:13.700" v="1370" actId="478"/>
          <ac:spMkLst>
            <pc:docMk/>
            <pc:sldMk cId="1250218905" sldId="6932"/>
            <ac:spMk id="5" creationId="{4E382893-A4CD-DC4A-97B3-B179518B6CBC}"/>
          </ac:spMkLst>
        </pc:spChg>
        <pc:spChg chg="mod">
          <ac:chgData name="Ryan Begley" userId="01e39e7728c7add5" providerId="LiveId" clId="{4FDEDE68-AE41-9D41-9779-8D1E0F5ABC67}" dt="2019-12-18T17:40:53.809" v="1384" actId="18654"/>
          <ac:spMkLst>
            <pc:docMk/>
            <pc:sldMk cId="1250218905" sldId="6932"/>
            <ac:spMk id="6" creationId="{00000000-0000-0000-0000-000000000000}"/>
          </ac:spMkLst>
        </pc:spChg>
        <pc:spChg chg="mod">
          <ac:chgData name="Ryan Begley" userId="01e39e7728c7add5" providerId="LiveId" clId="{4FDEDE68-AE41-9D41-9779-8D1E0F5ABC67}" dt="2019-12-18T17:40:39.161" v="1382" actId="18654"/>
          <ac:spMkLst>
            <pc:docMk/>
            <pc:sldMk cId="1250218905" sldId="6932"/>
            <ac:spMk id="9" creationId="{62E02318-B889-CB45-BD52-0389ED1C00E1}"/>
          </ac:spMkLst>
        </pc:spChg>
        <pc:spChg chg="add mod">
          <ac:chgData name="Ryan Begley" userId="01e39e7728c7add5" providerId="LiveId" clId="{4FDEDE68-AE41-9D41-9779-8D1E0F5ABC67}" dt="2019-12-18T17:41:32.679" v="1392" actId="12788"/>
          <ac:spMkLst>
            <pc:docMk/>
            <pc:sldMk cId="1250218905" sldId="6932"/>
            <ac:spMk id="10" creationId="{DD84506E-FE64-E944-9230-5DDA9733AA8B}"/>
          </ac:spMkLst>
        </pc:spChg>
        <pc:spChg chg="del mod">
          <ac:chgData name="Ryan Begley" userId="01e39e7728c7add5" providerId="LiveId" clId="{4FDEDE68-AE41-9D41-9779-8D1E0F5ABC67}" dt="2019-12-18T17:39:42.640" v="1377" actId="478"/>
          <ac:spMkLst>
            <pc:docMk/>
            <pc:sldMk cId="1250218905" sldId="6932"/>
            <ac:spMk id="11" creationId="{5A6428B1-4CC8-8E45-8CDA-F2F27390F946}"/>
          </ac:spMkLst>
        </pc:spChg>
        <pc:spChg chg="del mod">
          <ac:chgData name="Ryan Begley" userId="01e39e7728c7add5" providerId="LiveId" clId="{4FDEDE68-AE41-9D41-9779-8D1E0F5ABC67}" dt="2019-12-18T17:39:25.856" v="1373" actId="478"/>
          <ac:spMkLst>
            <pc:docMk/>
            <pc:sldMk cId="1250218905" sldId="6932"/>
            <ac:spMk id="12" creationId="{0C60F9BE-5576-8840-9D48-52E304203F67}"/>
          </ac:spMkLst>
        </pc:spChg>
        <pc:spChg chg="mod">
          <ac:chgData name="Ryan Begley" userId="01e39e7728c7add5" providerId="LiveId" clId="{4FDEDE68-AE41-9D41-9779-8D1E0F5ABC67}" dt="2019-12-18T17:41:41.855" v="1394" actId="12788"/>
          <ac:spMkLst>
            <pc:docMk/>
            <pc:sldMk cId="1250218905" sldId="6932"/>
            <ac:spMk id="15" creationId="{0E4A076F-380C-6446-AB8D-BC2E25C98032}"/>
          </ac:spMkLst>
        </pc:spChg>
      </pc:sldChg>
      <pc:sldChg chg="modSp add setBg">
        <pc:chgData name="Ryan Begley" userId="01e39e7728c7add5" providerId="LiveId" clId="{4FDEDE68-AE41-9D41-9779-8D1E0F5ABC67}" dt="2019-12-18T17:48:57.922" v="1481"/>
        <pc:sldMkLst>
          <pc:docMk/>
          <pc:sldMk cId="155831945" sldId="6933"/>
        </pc:sldMkLst>
        <pc:spChg chg="mod">
          <ac:chgData name="Ryan Begley" userId="01e39e7728c7add5" providerId="LiveId" clId="{4FDEDE68-AE41-9D41-9779-8D1E0F5ABC67}" dt="2019-12-18T17:48:29.560" v="1479" actId="20577"/>
          <ac:spMkLst>
            <pc:docMk/>
            <pc:sldMk cId="155831945" sldId="6933"/>
            <ac:spMk id="12" creationId="{9A06A5C0-3B2C-1C48-B23A-C647429916D8}"/>
          </ac:spMkLst>
        </pc:spChg>
      </pc:sldChg>
    </pc:docChg>
  </pc:docChgLst>
  <pc:docChgLst>
    <pc:chgData name="Ryan Begley" userId="01e39e7728c7add5" providerId="LiveId" clId="{63CB6026-795D-E94A-BF2B-C246C02EF191}"/>
    <pc:docChg chg="undo addSld delSld modSld">
      <pc:chgData name="Ryan Begley" userId="01e39e7728c7add5" providerId="LiveId" clId="{63CB6026-795D-E94A-BF2B-C246C02EF191}" dt="2019-10-09T17:10:54.123" v="137" actId="20577"/>
      <pc:docMkLst>
        <pc:docMk/>
      </pc:docMkLst>
    </pc:docChg>
  </pc:docChgLst>
  <pc:docChgLst>
    <pc:chgData name="Ryan Begley" userId="01e39e7728c7add5" providerId="LiveId" clId="{5928F228-B8D4-BA4F-BB7B-735471C79082}"/>
    <pc:docChg chg="undo custSel addSld delSld modSld sldOrd">
      <pc:chgData name="Ryan Begley" userId="01e39e7728c7add5" providerId="LiveId" clId="{5928F228-B8D4-BA4F-BB7B-735471C79082}" dt="2019-12-03T10:21:32.307" v="808" actId="2696"/>
      <pc:docMkLst>
        <pc:docMk/>
      </pc:docMkLst>
    </pc:docChg>
  </pc:docChgLst>
  <pc:docChgLst>
    <pc:chgData name="Ryan Begley" userId="01e39e7728c7add5" providerId="LiveId" clId="{A6C970EE-E43A-8B46-B3A3-5E61BECE04BC}"/>
    <pc:docChg chg="undo redo custSel addSld delSld modSld sldOrd">
      <pc:chgData name="Ryan Begley" userId="01e39e7728c7add5" providerId="LiveId" clId="{A6C970EE-E43A-8B46-B3A3-5E61BECE04BC}" dt="2019-12-19T14:37:38.526" v="3869" actId="18331"/>
      <pc:docMkLst>
        <pc:docMk/>
      </pc:docMkLst>
      <pc:sldChg chg="modSp del modTransition">
        <pc:chgData name="Ryan Begley" userId="01e39e7728c7add5" providerId="LiveId" clId="{A6C970EE-E43A-8B46-B3A3-5E61BECE04BC}" dt="2019-12-19T13:59:05.562" v="3732" actId="2696"/>
        <pc:sldMkLst>
          <pc:docMk/>
          <pc:sldMk cId="2782191376" sldId="706"/>
        </pc:sldMkLst>
        <pc:spChg chg="mod">
          <ac:chgData name="Ryan Begley" userId="01e39e7728c7add5" providerId="LiveId" clId="{A6C970EE-E43A-8B46-B3A3-5E61BECE04BC}" dt="2019-12-17T22:32:03.382" v="3638" actId="2085"/>
          <ac:spMkLst>
            <pc:docMk/>
            <pc:sldMk cId="2782191376" sldId="706"/>
            <ac:spMk id="4" creationId="{36167E24-2787-D543-95D2-C5FB251CA92F}"/>
          </ac:spMkLst>
        </pc:spChg>
      </pc:sldChg>
      <pc:sldChg chg="modSp del">
        <pc:chgData name="Ryan Begley" userId="01e39e7728c7add5" providerId="LiveId" clId="{A6C970EE-E43A-8B46-B3A3-5E61BECE04BC}" dt="2019-12-19T14:09:06.416" v="3754" actId="2696"/>
        <pc:sldMkLst>
          <pc:docMk/>
          <pc:sldMk cId="506187005" sldId="5621"/>
        </pc:sldMkLst>
        <pc:spChg chg="mod">
          <ac:chgData name="Ryan Begley" userId="01e39e7728c7add5" providerId="LiveId" clId="{A6C970EE-E43A-8B46-B3A3-5E61BECE04BC}" dt="2019-12-16T18:37:32.938" v="3422" actId="20577"/>
          <ac:spMkLst>
            <pc:docMk/>
            <pc:sldMk cId="506187005" sldId="5621"/>
            <ac:spMk id="2" creationId="{00000000-0000-0000-0000-000000000000}"/>
          </ac:spMkLst>
        </pc:spChg>
        <pc:spChg chg="mod">
          <ac:chgData name="Ryan Begley" userId="01e39e7728c7add5" providerId="LiveId" clId="{A6C970EE-E43A-8B46-B3A3-5E61BECE04BC}" dt="2019-12-15T13:24:24.436" v="1266" actId="2711"/>
          <ac:spMkLst>
            <pc:docMk/>
            <pc:sldMk cId="506187005" sldId="5621"/>
            <ac:spMk id="6" creationId="{EB859BDD-F501-EC4C-9A41-BFA0B654325E}"/>
          </ac:spMkLst>
        </pc:spChg>
      </pc:sldChg>
      <pc:sldChg chg="modSp add ord modTransition setBg">
        <pc:chgData name="Ryan Begley" userId="01e39e7728c7add5" providerId="LiveId" clId="{A6C970EE-E43A-8B46-B3A3-5E61BECE04BC}" dt="2019-12-19T14:37:38.526" v="3869" actId="18331"/>
        <pc:sldMkLst>
          <pc:docMk/>
          <pc:sldMk cId="2746705832" sldId="6752"/>
        </pc:sldMkLst>
        <pc:spChg chg="mod">
          <ac:chgData name="Ryan Begley" userId="01e39e7728c7add5" providerId="LiveId" clId="{A6C970EE-E43A-8B46-B3A3-5E61BECE04BC}" dt="2019-12-19T13:48:28.263" v="3704" actId="20577"/>
          <ac:spMkLst>
            <pc:docMk/>
            <pc:sldMk cId="2746705832" sldId="6752"/>
            <ac:spMk id="5" creationId="{02D3569F-B354-9B4A-9187-5DD2F2EBC6E3}"/>
          </ac:spMkLst>
        </pc:spChg>
      </pc:sldChg>
      <pc:sldChg chg="modSp add setBg">
        <pc:chgData name="Ryan Begley" userId="01e39e7728c7add5" providerId="LiveId" clId="{A6C970EE-E43A-8B46-B3A3-5E61BECE04BC}" dt="2019-12-15T20:10:28.031" v="3243" actId="18331"/>
        <pc:sldMkLst>
          <pc:docMk/>
          <pc:sldMk cId="4221822023" sldId="6816"/>
        </pc:sldMkLst>
        <pc:spChg chg="mod">
          <ac:chgData name="Ryan Begley" userId="01e39e7728c7add5" providerId="LiveId" clId="{A6C970EE-E43A-8B46-B3A3-5E61BECE04BC}" dt="2019-12-15T13:30:50.747" v="1428" actId="208"/>
          <ac:spMkLst>
            <pc:docMk/>
            <pc:sldMk cId="4221822023" sldId="6816"/>
            <ac:spMk id="13" creationId="{82E07EC9-C2DD-E444-B102-7F2E8CC13D47}"/>
          </ac:spMkLst>
        </pc:spChg>
      </pc:sldChg>
      <pc:sldChg chg="modSp add setBg">
        <pc:chgData name="Ryan Begley" userId="01e39e7728c7add5" providerId="LiveId" clId="{A6C970EE-E43A-8B46-B3A3-5E61BECE04BC}" dt="2019-12-16T18:40:06.548" v="3428" actId="208"/>
        <pc:sldMkLst>
          <pc:docMk/>
          <pc:sldMk cId="3223379227" sldId="6820"/>
        </pc:sldMkLst>
        <pc:spChg chg="mod">
          <ac:chgData name="Ryan Begley" userId="01e39e7728c7add5" providerId="LiveId" clId="{A6C970EE-E43A-8B46-B3A3-5E61BECE04BC}" dt="2019-12-16T18:40:06.548" v="3428" actId="208"/>
          <ac:spMkLst>
            <pc:docMk/>
            <pc:sldMk cId="3223379227" sldId="6820"/>
            <ac:spMk id="13" creationId="{82E07EC9-C2DD-E444-B102-7F2E8CC13D47}"/>
          </ac:spMkLst>
        </pc:spChg>
      </pc:sldChg>
      <pc:sldChg chg="modSp add">
        <pc:chgData name="Ryan Begley" userId="01e39e7728c7add5" providerId="LiveId" clId="{A6C970EE-E43A-8B46-B3A3-5E61BECE04BC}" dt="2019-12-17T22:28:55.757" v="3617" actId="13926"/>
        <pc:sldMkLst>
          <pc:docMk/>
          <pc:sldMk cId="3967779252" sldId="6826"/>
        </pc:sldMkLst>
        <pc:spChg chg="mod">
          <ac:chgData name="Ryan Begley" userId="01e39e7728c7add5" providerId="LiveId" clId="{A6C970EE-E43A-8B46-B3A3-5E61BECE04BC}" dt="2019-12-16T18:36:10.350" v="3406" actId="208"/>
          <ac:spMkLst>
            <pc:docMk/>
            <pc:sldMk cId="3967779252" sldId="6826"/>
            <ac:spMk id="16" creationId="{C4A3066B-4747-2C4F-8C02-B8B050A0399D}"/>
          </ac:spMkLst>
        </pc:spChg>
        <pc:spChg chg="mod">
          <ac:chgData name="Ryan Begley" userId="01e39e7728c7add5" providerId="LiveId" clId="{A6C970EE-E43A-8B46-B3A3-5E61BECE04BC}" dt="2019-12-16T18:36:05.511" v="3404" actId="208"/>
          <ac:spMkLst>
            <pc:docMk/>
            <pc:sldMk cId="3967779252" sldId="6826"/>
            <ac:spMk id="17" creationId="{AB9857D8-C8B9-3D4A-BC39-A4BD59EC37E2}"/>
          </ac:spMkLst>
        </pc:spChg>
        <pc:spChg chg="mod">
          <ac:chgData name="Ryan Begley" userId="01e39e7728c7add5" providerId="LiveId" clId="{A6C970EE-E43A-8B46-B3A3-5E61BECE04BC}" dt="2019-12-17T22:28:55.757" v="3617" actId="13926"/>
          <ac:spMkLst>
            <pc:docMk/>
            <pc:sldMk cId="3967779252" sldId="6826"/>
            <ac:spMk id="18" creationId="{38E56570-3460-394F-B8CF-22CC04FD96D0}"/>
          </ac:spMkLst>
        </pc:spChg>
        <pc:spChg chg="mod">
          <ac:chgData name="Ryan Begley" userId="01e39e7728c7add5" providerId="LiveId" clId="{A6C970EE-E43A-8B46-B3A3-5E61BECE04BC}" dt="2019-12-15T13:10:34.654" v="931" actId="13926"/>
          <ac:spMkLst>
            <pc:docMk/>
            <pc:sldMk cId="3967779252" sldId="6826"/>
            <ac:spMk id="19" creationId="{6BB881FD-FD4D-844D-ADB7-4962DB794D04}"/>
          </ac:spMkLst>
        </pc:spChg>
      </pc:sldChg>
      <pc:sldChg chg="modSp add">
        <pc:chgData name="Ryan Begley" userId="01e39e7728c7add5" providerId="LiveId" clId="{A6C970EE-E43A-8B46-B3A3-5E61BECE04BC}" dt="2019-12-17T22:29:11.750" v="3622" actId="13926"/>
        <pc:sldMkLst>
          <pc:docMk/>
          <pc:sldMk cId="3755714141" sldId="6827"/>
        </pc:sldMkLst>
        <pc:spChg chg="mod">
          <ac:chgData name="Ryan Begley" userId="01e39e7728c7add5" providerId="LiveId" clId="{A6C970EE-E43A-8B46-B3A3-5E61BECE04BC}" dt="2019-12-16T18:36:26.872" v="3409" actId="208"/>
          <ac:spMkLst>
            <pc:docMk/>
            <pc:sldMk cId="3755714141" sldId="6827"/>
            <ac:spMk id="16" creationId="{C4A3066B-4747-2C4F-8C02-B8B050A0399D}"/>
          </ac:spMkLst>
        </pc:spChg>
        <pc:spChg chg="mod">
          <ac:chgData name="Ryan Begley" userId="01e39e7728c7add5" providerId="LiveId" clId="{A6C970EE-E43A-8B46-B3A3-5E61BECE04BC}" dt="2019-12-16T18:36:29.799" v="3410" actId="208"/>
          <ac:spMkLst>
            <pc:docMk/>
            <pc:sldMk cId="3755714141" sldId="6827"/>
            <ac:spMk id="17" creationId="{AB9857D8-C8B9-3D4A-BC39-A4BD59EC37E2}"/>
          </ac:spMkLst>
        </pc:spChg>
        <pc:spChg chg="mod">
          <ac:chgData name="Ryan Begley" userId="01e39e7728c7add5" providerId="LiveId" clId="{A6C970EE-E43A-8B46-B3A3-5E61BECE04BC}" dt="2019-12-17T22:29:11.750" v="3622" actId="13926"/>
          <ac:spMkLst>
            <pc:docMk/>
            <pc:sldMk cId="3755714141" sldId="6827"/>
            <ac:spMk id="18" creationId="{38E56570-3460-394F-B8CF-22CC04FD96D0}"/>
          </ac:spMkLst>
        </pc:spChg>
        <pc:spChg chg="mod">
          <ac:chgData name="Ryan Begley" userId="01e39e7728c7add5" providerId="LiveId" clId="{A6C970EE-E43A-8B46-B3A3-5E61BECE04BC}" dt="2019-12-15T13:24:58.220" v="1272" actId="2711"/>
          <ac:spMkLst>
            <pc:docMk/>
            <pc:sldMk cId="3755714141" sldId="6827"/>
            <ac:spMk id="19" creationId="{6BB881FD-FD4D-844D-ADB7-4962DB794D04}"/>
          </ac:spMkLst>
        </pc:spChg>
      </pc:sldChg>
      <pc:sldChg chg="modSp add setBg">
        <pc:chgData name="Ryan Begley" userId="01e39e7728c7add5" providerId="LiveId" clId="{A6C970EE-E43A-8B46-B3A3-5E61BECE04BC}" dt="2019-12-15T20:10:28.031" v="3243" actId="18331"/>
        <pc:sldMkLst>
          <pc:docMk/>
          <pc:sldMk cId="2039182824" sldId="6849"/>
        </pc:sldMkLst>
        <pc:spChg chg="mod">
          <ac:chgData name="Ryan Begley" userId="01e39e7728c7add5" providerId="LiveId" clId="{A6C970EE-E43A-8B46-B3A3-5E61BECE04BC}" dt="2019-12-15T13:31:08.594" v="1431" actId="208"/>
          <ac:spMkLst>
            <pc:docMk/>
            <pc:sldMk cId="2039182824" sldId="6849"/>
            <ac:spMk id="2" creationId="{4885B6D2-C9C7-8948-9C98-4DCB5F1C7D67}"/>
          </ac:spMkLst>
        </pc:spChg>
        <pc:spChg chg="mod">
          <ac:chgData name="Ryan Begley" userId="01e39e7728c7add5" providerId="LiveId" clId="{A6C970EE-E43A-8B46-B3A3-5E61BECE04BC}" dt="2019-12-15T13:31:05.233" v="1430" actId="208"/>
          <ac:spMkLst>
            <pc:docMk/>
            <pc:sldMk cId="2039182824" sldId="6849"/>
            <ac:spMk id="9" creationId="{D364EA23-F29E-7248-B571-83DA5A5AA100}"/>
          </ac:spMkLst>
        </pc:spChg>
        <pc:spChg chg="mod">
          <ac:chgData name="Ryan Begley" userId="01e39e7728c7add5" providerId="LiveId" clId="{A6C970EE-E43A-8B46-B3A3-5E61BECE04BC}" dt="2019-12-15T13:31:01.140" v="1429" actId="208"/>
          <ac:spMkLst>
            <pc:docMk/>
            <pc:sldMk cId="2039182824" sldId="6849"/>
            <ac:spMk id="13" creationId="{C8A28FEF-C98C-AC4E-9E46-7226DE43DD20}"/>
          </ac:spMkLst>
        </pc:spChg>
      </pc:sldChg>
      <pc:sldChg chg="modSp add modTransition setBg">
        <pc:chgData name="Ryan Begley" userId="01e39e7728c7add5" providerId="LiveId" clId="{A6C970EE-E43A-8B46-B3A3-5E61BECE04BC}" dt="2019-12-17T22:22:48.855" v="3554" actId="208"/>
        <pc:sldMkLst>
          <pc:docMk/>
          <pc:sldMk cId="3559552757" sldId="6858"/>
        </pc:sldMkLst>
        <pc:spChg chg="mod">
          <ac:chgData name="Ryan Begley" userId="01e39e7728c7add5" providerId="LiveId" clId="{A6C970EE-E43A-8B46-B3A3-5E61BECE04BC}" dt="2019-12-15T18:07:13.992" v="2295" actId="20577"/>
          <ac:spMkLst>
            <pc:docMk/>
            <pc:sldMk cId="3559552757" sldId="6858"/>
            <ac:spMk id="3" creationId="{69BD2ED0-9FDC-574D-87E7-7A161418539D}"/>
          </ac:spMkLst>
        </pc:spChg>
        <pc:spChg chg="mod">
          <ac:chgData name="Ryan Begley" userId="01e39e7728c7add5" providerId="LiveId" clId="{A6C970EE-E43A-8B46-B3A3-5E61BECE04BC}" dt="2019-12-17T22:22:48.855" v="3554" actId="208"/>
          <ac:spMkLst>
            <pc:docMk/>
            <pc:sldMk cId="3559552757" sldId="6858"/>
            <ac:spMk id="18" creationId="{912D0AF7-97B1-8840-B7AF-F94A8D3EB555}"/>
          </ac:spMkLst>
        </pc:spChg>
      </pc:sldChg>
      <pc:sldChg chg="modSp add modTransition setBg">
        <pc:chgData name="Ryan Begley" userId="01e39e7728c7add5" providerId="LiveId" clId="{A6C970EE-E43A-8B46-B3A3-5E61BECE04BC}" dt="2019-12-17T22:22:58.877" v="3557" actId="13926"/>
        <pc:sldMkLst>
          <pc:docMk/>
          <pc:sldMk cId="1539999343" sldId="6859"/>
        </pc:sldMkLst>
        <pc:spChg chg="mod">
          <ac:chgData name="Ryan Begley" userId="01e39e7728c7add5" providerId="LiveId" clId="{A6C970EE-E43A-8B46-B3A3-5E61BECE04BC}" dt="2019-12-15T18:07:02.049" v="2282" actId="20577"/>
          <ac:spMkLst>
            <pc:docMk/>
            <pc:sldMk cId="1539999343" sldId="6859"/>
            <ac:spMk id="3" creationId="{69BD2ED0-9FDC-574D-87E7-7A161418539D}"/>
          </ac:spMkLst>
        </pc:spChg>
        <pc:spChg chg="mod">
          <ac:chgData name="Ryan Begley" userId="01e39e7728c7add5" providerId="LiveId" clId="{A6C970EE-E43A-8B46-B3A3-5E61BECE04BC}" dt="2019-12-17T22:22:58.877" v="3557" actId="13926"/>
          <ac:spMkLst>
            <pc:docMk/>
            <pc:sldMk cId="1539999343" sldId="6859"/>
            <ac:spMk id="18" creationId="{912D0AF7-97B1-8840-B7AF-F94A8D3EB555}"/>
          </ac:spMkLst>
        </pc:spChg>
      </pc:sldChg>
      <pc:sldChg chg="modSp add modTransition setBg">
        <pc:chgData name="Ryan Begley" userId="01e39e7728c7add5" providerId="LiveId" clId="{A6C970EE-E43A-8B46-B3A3-5E61BECE04BC}" dt="2019-12-17T22:23:09.226" v="3560" actId="13926"/>
        <pc:sldMkLst>
          <pc:docMk/>
          <pc:sldMk cId="2738981375" sldId="6860"/>
        </pc:sldMkLst>
        <pc:spChg chg="mod">
          <ac:chgData name="Ryan Begley" userId="01e39e7728c7add5" providerId="LiveId" clId="{A6C970EE-E43A-8B46-B3A3-5E61BECE04BC}" dt="2019-12-15T18:06:53.654" v="2269" actId="20577"/>
          <ac:spMkLst>
            <pc:docMk/>
            <pc:sldMk cId="2738981375" sldId="6860"/>
            <ac:spMk id="3" creationId="{69BD2ED0-9FDC-574D-87E7-7A161418539D}"/>
          </ac:spMkLst>
        </pc:spChg>
        <pc:spChg chg="mod">
          <ac:chgData name="Ryan Begley" userId="01e39e7728c7add5" providerId="LiveId" clId="{A6C970EE-E43A-8B46-B3A3-5E61BECE04BC}" dt="2019-12-17T22:23:09.226" v="3560" actId="13926"/>
          <ac:spMkLst>
            <pc:docMk/>
            <pc:sldMk cId="2738981375" sldId="6860"/>
            <ac:spMk id="18" creationId="{912D0AF7-97B1-8840-B7AF-F94A8D3EB555}"/>
          </ac:spMkLst>
        </pc:spChg>
      </pc:sldChg>
      <pc:sldChg chg="modSp add modTransition setBg">
        <pc:chgData name="Ryan Begley" userId="01e39e7728c7add5" providerId="LiveId" clId="{A6C970EE-E43A-8B46-B3A3-5E61BECE04BC}" dt="2019-12-17T22:23:19.841" v="3564" actId="13926"/>
        <pc:sldMkLst>
          <pc:docMk/>
          <pc:sldMk cId="279500964" sldId="6861"/>
        </pc:sldMkLst>
        <pc:spChg chg="mod">
          <ac:chgData name="Ryan Begley" userId="01e39e7728c7add5" providerId="LiveId" clId="{A6C970EE-E43A-8B46-B3A3-5E61BECE04BC}" dt="2019-12-15T18:06:44.932" v="2265" actId="20577"/>
          <ac:spMkLst>
            <pc:docMk/>
            <pc:sldMk cId="279500964" sldId="6861"/>
            <ac:spMk id="3" creationId="{69BD2ED0-9FDC-574D-87E7-7A161418539D}"/>
          </ac:spMkLst>
        </pc:spChg>
        <pc:spChg chg="mod">
          <ac:chgData name="Ryan Begley" userId="01e39e7728c7add5" providerId="LiveId" clId="{A6C970EE-E43A-8B46-B3A3-5E61BECE04BC}" dt="2019-12-17T22:23:19.841" v="3564" actId="13926"/>
          <ac:spMkLst>
            <pc:docMk/>
            <pc:sldMk cId="279500964" sldId="6861"/>
            <ac:spMk id="18" creationId="{912D0AF7-97B1-8840-B7AF-F94A8D3EB555}"/>
          </ac:spMkLst>
        </pc:spChg>
      </pc:sldChg>
      <pc:sldChg chg="modSp add modTransition setBg modAnim">
        <pc:chgData name="Ryan Begley" userId="01e39e7728c7add5" providerId="LiveId" clId="{A6C970EE-E43A-8B46-B3A3-5E61BECE04BC}" dt="2019-12-16T18:42:10.994" v="3432"/>
        <pc:sldMkLst>
          <pc:docMk/>
          <pc:sldMk cId="1102457987" sldId="6870"/>
        </pc:sldMkLst>
        <pc:spChg chg="mod">
          <ac:chgData name="Ryan Begley" userId="01e39e7728c7add5" providerId="LiveId" clId="{A6C970EE-E43A-8B46-B3A3-5E61BECE04BC}" dt="2019-12-15T13:31:14.786" v="1432" actId="208"/>
          <ac:spMkLst>
            <pc:docMk/>
            <pc:sldMk cId="1102457987" sldId="6870"/>
            <ac:spMk id="2" creationId="{4885B6D2-C9C7-8948-9C98-4DCB5F1C7D67}"/>
          </ac:spMkLst>
        </pc:spChg>
      </pc:sldChg>
      <pc:sldChg chg="addSp delSp modSp add del">
        <pc:chgData name="Ryan Begley" userId="01e39e7728c7add5" providerId="LiveId" clId="{A6C970EE-E43A-8B46-B3A3-5E61BECE04BC}" dt="2019-12-19T13:58:22.137" v="3727" actId="2696"/>
        <pc:sldMkLst>
          <pc:docMk/>
          <pc:sldMk cId="314520362" sldId="6872"/>
        </pc:sldMkLst>
        <pc:spChg chg="mod">
          <ac:chgData name="Ryan Begley" userId="01e39e7728c7add5" providerId="LiveId" clId="{A6C970EE-E43A-8B46-B3A3-5E61BECE04BC}" dt="2019-12-15T12:27:40.481" v="155" actId="5793"/>
          <ac:spMkLst>
            <pc:docMk/>
            <pc:sldMk cId="314520362" sldId="6872"/>
            <ac:spMk id="4" creationId="{AE659E28-A285-9049-BFB2-16B365A583B0}"/>
          </ac:spMkLst>
        </pc:spChg>
        <pc:spChg chg="mod">
          <ac:chgData name="Ryan Begley" userId="01e39e7728c7add5" providerId="LiveId" clId="{A6C970EE-E43A-8B46-B3A3-5E61BECE04BC}" dt="2019-12-15T12:24:57.510" v="122" actId="12789"/>
          <ac:spMkLst>
            <pc:docMk/>
            <pc:sldMk cId="314520362" sldId="6872"/>
            <ac:spMk id="10" creationId="{7159789C-6D75-CD4F-8C25-00D2DAF79610}"/>
          </ac:spMkLst>
        </pc:spChg>
        <pc:spChg chg="add del mod">
          <ac:chgData name="Ryan Begley" userId="01e39e7728c7add5" providerId="LiveId" clId="{A6C970EE-E43A-8B46-B3A3-5E61BECE04BC}" dt="2019-12-17T22:24:52" v="3589" actId="207"/>
          <ac:spMkLst>
            <pc:docMk/>
            <pc:sldMk cId="314520362" sldId="6872"/>
            <ac:spMk id="11" creationId="{09EBA2C9-5EE7-8945-845D-A30272DE82E7}"/>
          </ac:spMkLst>
        </pc:spChg>
      </pc:sldChg>
      <pc:sldChg chg="addSp delSp modSp add modTransition">
        <pc:chgData name="Ryan Begley" userId="01e39e7728c7add5" providerId="LiveId" clId="{A6C970EE-E43A-8B46-B3A3-5E61BECE04BC}" dt="2019-12-16T18:35:35.348" v="3401" actId="208"/>
        <pc:sldMkLst>
          <pc:docMk/>
          <pc:sldMk cId="1610709750" sldId="6875"/>
        </pc:sldMkLst>
        <pc:spChg chg="mod">
          <ac:chgData name="Ryan Begley" userId="01e39e7728c7add5" providerId="LiveId" clId="{A6C970EE-E43A-8B46-B3A3-5E61BECE04BC}" dt="2019-12-15T18:36:55.372" v="2855" actId="2085"/>
          <ac:spMkLst>
            <pc:docMk/>
            <pc:sldMk cId="1610709750" sldId="6875"/>
            <ac:spMk id="4" creationId="{D20BC0CD-B4BF-A844-AB61-D227D54D8A64}"/>
          </ac:spMkLst>
        </pc:spChg>
        <pc:spChg chg="del">
          <ac:chgData name="Ryan Begley" userId="01e39e7728c7add5" providerId="LiveId" clId="{A6C970EE-E43A-8B46-B3A3-5E61BECE04BC}" dt="2019-12-15T12:49:33.585" v="575" actId="478"/>
          <ac:spMkLst>
            <pc:docMk/>
            <pc:sldMk cId="1610709750" sldId="6875"/>
            <ac:spMk id="8" creationId="{A7E68987-D57D-C042-A23C-424E37FD2A45}"/>
          </ac:spMkLst>
        </pc:spChg>
        <pc:spChg chg="add mod">
          <ac:chgData name="Ryan Begley" userId="01e39e7728c7add5" providerId="LiveId" clId="{A6C970EE-E43A-8B46-B3A3-5E61BECE04BC}" dt="2019-12-15T12:49:54.646" v="579" actId="688"/>
          <ac:spMkLst>
            <pc:docMk/>
            <pc:sldMk cId="1610709750" sldId="6875"/>
            <ac:spMk id="9" creationId="{8697B38A-E236-5D4E-B0FD-9B3000CA9B97}"/>
          </ac:spMkLst>
        </pc:spChg>
        <pc:spChg chg="add mod">
          <ac:chgData name="Ryan Begley" userId="01e39e7728c7add5" providerId="LiveId" clId="{A6C970EE-E43A-8B46-B3A3-5E61BECE04BC}" dt="2019-12-16T18:35:35.348" v="3401" actId="208"/>
          <ac:spMkLst>
            <pc:docMk/>
            <pc:sldMk cId="1610709750" sldId="6875"/>
            <ac:spMk id="11" creationId="{1FD095A8-FA51-2945-BCA3-EF4C18C089B9}"/>
          </ac:spMkLst>
        </pc:spChg>
        <pc:picChg chg="del">
          <ac:chgData name="Ryan Begley" userId="01e39e7728c7add5" providerId="LiveId" clId="{A6C970EE-E43A-8B46-B3A3-5E61BECE04BC}" dt="2019-12-15T12:49:31.801" v="574" actId="478"/>
          <ac:picMkLst>
            <pc:docMk/>
            <pc:sldMk cId="1610709750" sldId="6875"/>
            <ac:picMk id="7" creationId="{AE2AA016-944F-9C4F-93C6-8E45F44FFD53}"/>
          </ac:picMkLst>
        </pc:picChg>
      </pc:sldChg>
      <pc:sldChg chg="modSp add setBg">
        <pc:chgData name="Ryan Begley" userId="01e39e7728c7add5" providerId="LiveId" clId="{A6C970EE-E43A-8B46-B3A3-5E61BECE04BC}" dt="2019-12-16T18:32:36.732" v="3367" actId="208"/>
        <pc:sldMkLst>
          <pc:docMk/>
          <pc:sldMk cId="616753582" sldId="6878"/>
        </pc:sldMkLst>
        <pc:spChg chg="mod">
          <ac:chgData name="Ryan Begley" userId="01e39e7728c7add5" providerId="LiveId" clId="{A6C970EE-E43A-8B46-B3A3-5E61BECE04BC}" dt="2019-12-15T13:02:24.217" v="874" actId="207"/>
          <ac:spMkLst>
            <pc:docMk/>
            <pc:sldMk cId="616753582" sldId="6878"/>
            <ac:spMk id="2" creationId="{D511B585-7276-D948-9759-8B25C7F4BDDD}"/>
          </ac:spMkLst>
        </pc:spChg>
        <pc:spChg chg="mod">
          <ac:chgData name="Ryan Begley" userId="01e39e7728c7add5" providerId="LiveId" clId="{A6C970EE-E43A-8B46-B3A3-5E61BECE04BC}" dt="2019-12-15T13:04:52.757" v="890"/>
          <ac:spMkLst>
            <pc:docMk/>
            <pc:sldMk cId="616753582" sldId="6878"/>
            <ac:spMk id="3" creationId="{0152BF17-C8EF-8942-B3BD-9ACB246FA038}"/>
          </ac:spMkLst>
        </pc:spChg>
        <pc:spChg chg="mod">
          <ac:chgData name="Ryan Begley" userId="01e39e7728c7add5" providerId="LiveId" clId="{A6C970EE-E43A-8B46-B3A3-5E61BECE04BC}" dt="2019-12-15T13:05:23.523" v="906" actId="20577"/>
          <ac:spMkLst>
            <pc:docMk/>
            <pc:sldMk cId="616753582" sldId="6878"/>
            <ac:spMk id="4" creationId="{60286C4E-18BF-F34F-9306-E766DF14E25B}"/>
          </ac:spMkLst>
        </pc:spChg>
        <pc:spChg chg="mod">
          <ac:chgData name="Ryan Begley" userId="01e39e7728c7add5" providerId="LiveId" clId="{A6C970EE-E43A-8B46-B3A3-5E61BECE04BC}" dt="2019-12-16T18:32:36.732" v="3367" actId="208"/>
          <ac:spMkLst>
            <pc:docMk/>
            <pc:sldMk cId="616753582" sldId="6878"/>
            <ac:spMk id="12" creationId="{88277C27-5F04-4743-87E7-6DE0A22D3A56}"/>
          </ac:spMkLst>
        </pc:spChg>
        <pc:picChg chg="mod">
          <ac:chgData name="Ryan Begley" userId="01e39e7728c7add5" providerId="LiveId" clId="{A6C970EE-E43A-8B46-B3A3-5E61BECE04BC}" dt="2019-12-15T13:04:45.230" v="889"/>
          <ac:picMkLst>
            <pc:docMk/>
            <pc:sldMk cId="616753582" sldId="6878"/>
            <ac:picMk id="17" creationId="{9136B80F-25C8-CC4B-AEEF-E239248DE5D8}"/>
          </ac:picMkLst>
        </pc:picChg>
      </pc:sldChg>
      <pc:sldChg chg="modSp add modTransition setBg">
        <pc:chgData name="Ryan Begley" userId="01e39e7728c7add5" providerId="LiveId" clId="{A6C970EE-E43A-8B46-B3A3-5E61BECE04BC}" dt="2019-12-17T22:23:30.347" v="3567" actId="13926"/>
        <pc:sldMkLst>
          <pc:docMk/>
          <pc:sldMk cId="2093916772" sldId="6883"/>
        </pc:sldMkLst>
        <pc:spChg chg="mod">
          <ac:chgData name="Ryan Begley" userId="01e39e7728c7add5" providerId="LiveId" clId="{A6C970EE-E43A-8B46-B3A3-5E61BECE04BC}" dt="2019-12-15T18:05:38.179" v="2257" actId="20577"/>
          <ac:spMkLst>
            <pc:docMk/>
            <pc:sldMk cId="2093916772" sldId="6883"/>
            <ac:spMk id="3" creationId="{69BD2ED0-9FDC-574D-87E7-7A161418539D}"/>
          </ac:spMkLst>
        </pc:spChg>
        <pc:spChg chg="mod">
          <ac:chgData name="Ryan Begley" userId="01e39e7728c7add5" providerId="LiveId" clId="{A6C970EE-E43A-8B46-B3A3-5E61BECE04BC}" dt="2019-12-17T22:23:30.347" v="3567" actId="13926"/>
          <ac:spMkLst>
            <pc:docMk/>
            <pc:sldMk cId="2093916772" sldId="6883"/>
            <ac:spMk id="18" creationId="{912D0AF7-97B1-8840-B7AF-F94A8D3EB555}"/>
          </ac:spMkLst>
        </pc:spChg>
      </pc:sldChg>
      <pc:sldChg chg="add del ord modTransition">
        <pc:chgData name="Ryan Begley" userId="01e39e7728c7add5" providerId="LiveId" clId="{A6C970EE-E43A-8B46-B3A3-5E61BECE04BC}" dt="2019-12-19T13:49:09.555" v="3708" actId="2696"/>
        <pc:sldMkLst>
          <pc:docMk/>
          <pc:sldMk cId="1867065539" sldId="6887"/>
        </pc:sldMkLst>
      </pc:sldChg>
      <pc:sldChg chg="modSp add del ord">
        <pc:chgData name="Ryan Begley" userId="01e39e7728c7add5" providerId="LiveId" clId="{A6C970EE-E43A-8B46-B3A3-5E61BECE04BC}" dt="2019-12-19T13:49:10.262" v="3709" actId="2696"/>
        <pc:sldMkLst>
          <pc:docMk/>
          <pc:sldMk cId="4126163428" sldId="6888"/>
        </pc:sldMkLst>
        <pc:spChg chg="mod">
          <ac:chgData name="Ryan Begley" userId="01e39e7728c7add5" providerId="LiveId" clId="{A6C970EE-E43A-8B46-B3A3-5E61BECE04BC}" dt="2019-12-15T17:15:30.299" v="1461" actId="14838"/>
          <ac:spMkLst>
            <pc:docMk/>
            <pc:sldMk cId="4126163428" sldId="6888"/>
            <ac:spMk id="2" creationId="{F092DAD8-8969-E04C-959E-4EC41FF2075F}"/>
          </ac:spMkLst>
        </pc:spChg>
      </pc:sldChg>
      <pc:sldChg chg="modSp add modTransition">
        <pc:chgData name="Ryan Begley" userId="01e39e7728c7add5" providerId="LiveId" clId="{A6C970EE-E43A-8B46-B3A3-5E61BECE04BC}" dt="2019-12-17T22:31:08.621" v="3630" actId="13926"/>
        <pc:sldMkLst>
          <pc:docMk/>
          <pc:sldMk cId="3636994652" sldId="6892"/>
        </pc:sldMkLst>
        <pc:spChg chg="mod">
          <ac:chgData name="Ryan Begley" userId="01e39e7728c7add5" providerId="LiveId" clId="{A6C970EE-E43A-8B46-B3A3-5E61BECE04BC}" dt="2019-12-17T22:31:08.621" v="3630" actId="13926"/>
          <ac:spMkLst>
            <pc:docMk/>
            <pc:sldMk cId="3636994652" sldId="6892"/>
            <ac:spMk id="2" creationId="{A8D9CD40-4B87-2B40-B1CD-6FA5C779F215}"/>
          </ac:spMkLst>
        </pc:spChg>
        <pc:spChg chg="mod">
          <ac:chgData name="Ryan Begley" userId="01e39e7728c7add5" providerId="LiveId" clId="{A6C970EE-E43A-8B46-B3A3-5E61BECE04BC}" dt="2019-12-15T17:32:36.803" v="1753" actId="2085"/>
          <ac:spMkLst>
            <pc:docMk/>
            <pc:sldMk cId="3636994652" sldId="6892"/>
            <ac:spMk id="8" creationId="{FCB9F46A-CE40-5845-895F-73E5D51E1C5D}"/>
          </ac:spMkLst>
        </pc:spChg>
        <pc:spChg chg="mod">
          <ac:chgData name="Ryan Begley" userId="01e39e7728c7add5" providerId="LiveId" clId="{A6C970EE-E43A-8B46-B3A3-5E61BECE04BC}" dt="2019-12-15T17:32:48.349" v="1756" actId="2711"/>
          <ac:spMkLst>
            <pc:docMk/>
            <pc:sldMk cId="3636994652" sldId="6892"/>
            <ac:spMk id="22" creationId="{5C1BABFB-0E2D-4F42-AA7E-F43925242932}"/>
          </ac:spMkLst>
        </pc:spChg>
      </pc:sldChg>
      <pc:sldChg chg="addSp modSp add modTransition">
        <pc:chgData name="Ryan Begley" userId="01e39e7728c7add5" providerId="LiveId" clId="{A6C970EE-E43A-8B46-B3A3-5E61BECE04BC}" dt="2019-12-19T14:32:17.755" v="3857"/>
        <pc:sldMkLst>
          <pc:docMk/>
          <pc:sldMk cId="1073367301" sldId="6894"/>
        </pc:sldMkLst>
        <pc:spChg chg="mod">
          <ac:chgData name="Ryan Begley" userId="01e39e7728c7add5" providerId="LiveId" clId="{A6C970EE-E43A-8B46-B3A3-5E61BECE04BC}" dt="2019-12-15T17:40:03.851" v="1917" actId="20577"/>
          <ac:spMkLst>
            <pc:docMk/>
            <pc:sldMk cId="1073367301" sldId="6894"/>
            <ac:spMk id="3" creationId="{BBE04368-039B-754B-BC93-AAE8932471C3}"/>
          </ac:spMkLst>
        </pc:spChg>
        <pc:spChg chg="mod">
          <ac:chgData name="Ryan Begley" userId="01e39e7728c7add5" providerId="LiveId" clId="{A6C970EE-E43A-8B46-B3A3-5E61BECE04BC}" dt="2019-12-15T17:39:16.138" v="1879" actId="2085"/>
          <ac:spMkLst>
            <pc:docMk/>
            <pc:sldMk cId="1073367301" sldId="6894"/>
            <ac:spMk id="4" creationId="{5DABCD19-303A-6D49-96EE-2E9E289D1075}"/>
          </ac:spMkLst>
        </pc:spChg>
        <pc:spChg chg="add">
          <ac:chgData name="Ryan Begley" userId="01e39e7728c7add5" providerId="LiveId" clId="{A6C970EE-E43A-8B46-B3A3-5E61BECE04BC}" dt="2019-12-19T14:32:17.755" v="3857"/>
          <ac:spMkLst>
            <pc:docMk/>
            <pc:sldMk cId="1073367301" sldId="6894"/>
            <ac:spMk id="8" creationId="{B13A221F-1BD7-514D-AF52-F39443A5B08F}"/>
          </ac:spMkLst>
        </pc:spChg>
        <pc:spChg chg="mod">
          <ac:chgData name="Ryan Begley" userId="01e39e7728c7add5" providerId="LiveId" clId="{A6C970EE-E43A-8B46-B3A3-5E61BECE04BC}" dt="2019-12-17T22:21:10.745" v="3541" actId="2711"/>
          <ac:spMkLst>
            <pc:docMk/>
            <pc:sldMk cId="1073367301" sldId="6894"/>
            <ac:spMk id="22" creationId="{5C1BABFB-0E2D-4F42-AA7E-F43925242932}"/>
          </ac:spMkLst>
        </pc:spChg>
      </pc:sldChg>
      <pc:sldChg chg="addSp delSp modSp add modTransition">
        <pc:chgData name="Ryan Begley" userId="01e39e7728c7add5" providerId="LiveId" clId="{A6C970EE-E43A-8B46-B3A3-5E61BECE04BC}" dt="2019-12-19T14:32:23.769" v="3858" actId="478"/>
        <pc:sldMkLst>
          <pc:docMk/>
          <pc:sldMk cId="3553887967" sldId="6895"/>
        </pc:sldMkLst>
        <pc:spChg chg="mod">
          <ac:chgData name="Ryan Begley" userId="01e39e7728c7add5" providerId="LiveId" clId="{A6C970EE-E43A-8B46-B3A3-5E61BECE04BC}" dt="2019-12-16T18:29:41.516" v="3335" actId="2711"/>
          <ac:spMkLst>
            <pc:docMk/>
            <pc:sldMk cId="3553887967" sldId="6895"/>
            <ac:spMk id="3" creationId="{BBE04368-039B-754B-BC93-AAE8932471C3}"/>
          </ac:spMkLst>
        </pc:spChg>
        <pc:spChg chg="mod">
          <ac:chgData name="Ryan Begley" userId="01e39e7728c7add5" providerId="LiveId" clId="{A6C970EE-E43A-8B46-B3A3-5E61BECE04BC}" dt="2019-12-15T18:09:18.444" v="2304" actId="20577"/>
          <ac:spMkLst>
            <pc:docMk/>
            <pc:sldMk cId="3553887967" sldId="6895"/>
            <ac:spMk id="4" creationId="{5DABCD19-303A-6D49-96EE-2E9E289D1075}"/>
          </ac:spMkLst>
        </pc:spChg>
        <pc:spChg chg="add del mod">
          <ac:chgData name="Ryan Begley" userId="01e39e7728c7add5" providerId="LiveId" clId="{A6C970EE-E43A-8B46-B3A3-5E61BECE04BC}" dt="2019-12-19T14:32:23.769" v="3858" actId="478"/>
          <ac:spMkLst>
            <pc:docMk/>
            <pc:sldMk cId="3553887967" sldId="6895"/>
            <ac:spMk id="8" creationId="{97EE2028-79FC-8E49-9561-8F8680F32595}"/>
          </ac:spMkLst>
        </pc:spChg>
        <pc:spChg chg="mod">
          <ac:chgData name="Ryan Begley" userId="01e39e7728c7add5" providerId="LiveId" clId="{A6C970EE-E43A-8B46-B3A3-5E61BECE04BC}" dt="2019-12-17T22:22:00.319" v="3547" actId="2085"/>
          <ac:spMkLst>
            <pc:docMk/>
            <pc:sldMk cId="3553887967" sldId="6895"/>
            <ac:spMk id="22" creationId="{5C1BABFB-0E2D-4F42-AA7E-F43925242932}"/>
          </ac:spMkLst>
        </pc:spChg>
      </pc:sldChg>
      <pc:sldChg chg="addSp delSp modSp add modTransition">
        <pc:chgData name="Ryan Begley" userId="01e39e7728c7add5" providerId="LiveId" clId="{A6C970EE-E43A-8B46-B3A3-5E61BECE04BC}" dt="2019-12-19T14:20:47.024" v="3793" actId="478"/>
        <pc:sldMkLst>
          <pc:docMk/>
          <pc:sldMk cId="706941967" sldId="6897"/>
        </pc:sldMkLst>
        <pc:spChg chg="mod">
          <ac:chgData name="Ryan Begley" userId="01e39e7728c7add5" providerId="LiveId" clId="{A6C970EE-E43A-8B46-B3A3-5E61BECE04BC}" dt="2019-12-15T17:49:16.729" v="2199" actId="20577"/>
          <ac:spMkLst>
            <pc:docMk/>
            <pc:sldMk cId="706941967" sldId="6897"/>
            <ac:spMk id="3" creationId="{BBE04368-039B-754B-BC93-AAE8932471C3}"/>
          </ac:spMkLst>
        </pc:spChg>
        <pc:spChg chg="mod">
          <ac:chgData name="Ryan Begley" userId="01e39e7728c7add5" providerId="LiveId" clId="{A6C970EE-E43A-8B46-B3A3-5E61BECE04BC}" dt="2019-12-15T18:09:43.928" v="2309" actId="20577"/>
          <ac:spMkLst>
            <pc:docMk/>
            <pc:sldMk cId="706941967" sldId="6897"/>
            <ac:spMk id="4" creationId="{5DABCD19-303A-6D49-96EE-2E9E289D1075}"/>
          </ac:spMkLst>
        </pc:spChg>
        <pc:spChg chg="add del mod">
          <ac:chgData name="Ryan Begley" userId="01e39e7728c7add5" providerId="LiveId" clId="{A6C970EE-E43A-8B46-B3A3-5E61BECE04BC}" dt="2019-12-19T14:20:47.024" v="3793" actId="478"/>
          <ac:spMkLst>
            <pc:docMk/>
            <pc:sldMk cId="706941967" sldId="6897"/>
            <ac:spMk id="8" creationId="{845C7222-8C92-A44C-8F77-A124160EC7F2}"/>
          </ac:spMkLst>
        </pc:spChg>
        <pc:spChg chg="mod">
          <ac:chgData name="Ryan Begley" userId="01e39e7728c7add5" providerId="LiveId" clId="{A6C970EE-E43A-8B46-B3A3-5E61BECE04BC}" dt="2019-12-17T22:22:15.041" v="3549"/>
          <ac:spMkLst>
            <pc:docMk/>
            <pc:sldMk cId="706941967" sldId="6897"/>
            <ac:spMk id="22" creationId="{5C1BABFB-0E2D-4F42-AA7E-F43925242932}"/>
          </ac:spMkLst>
        </pc:spChg>
      </pc:sldChg>
      <pc:sldChg chg="addSp delSp modSp add modTransition">
        <pc:chgData name="Ryan Begley" userId="01e39e7728c7add5" providerId="LiveId" clId="{A6C970EE-E43A-8B46-B3A3-5E61BECE04BC}" dt="2019-12-19T14:02:19.221" v="3744" actId="20577"/>
        <pc:sldMkLst>
          <pc:docMk/>
          <pc:sldMk cId="2080792703" sldId="6899"/>
        </pc:sldMkLst>
        <pc:spChg chg="mod">
          <ac:chgData name="Ryan Begley" userId="01e39e7728c7add5" providerId="LiveId" clId="{A6C970EE-E43A-8B46-B3A3-5E61BECE04BC}" dt="2019-12-17T22:24:27.851" v="3586" actId="20577"/>
          <ac:spMkLst>
            <pc:docMk/>
            <pc:sldMk cId="2080792703" sldId="6899"/>
            <ac:spMk id="4" creationId="{A2B6B68C-62FC-6D4A-B9B7-D46B225DF906}"/>
          </ac:spMkLst>
        </pc:spChg>
        <pc:spChg chg="add mod">
          <ac:chgData name="Ryan Begley" userId="01e39e7728c7add5" providerId="LiveId" clId="{A6C970EE-E43A-8B46-B3A3-5E61BECE04BC}" dt="2019-12-19T14:02:19.221" v="3744" actId="20577"/>
          <ac:spMkLst>
            <pc:docMk/>
            <pc:sldMk cId="2080792703" sldId="6899"/>
            <ac:spMk id="7" creationId="{51C4B821-5886-FE43-9C82-6885C38E5DDC}"/>
          </ac:spMkLst>
        </pc:spChg>
        <pc:spChg chg="del">
          <ac:chgData name="Ryan Begley" userId="01e39e7728c7add5" providerId="LiveId" clId="{A6C970EE-E43A-8B46-B3A3-5E61BECE04BC}" dt="2019-12-19T13:50:56.044" v="3713" actId="478"/>
          <ac:spMkLst>
            <pc:docMk/>
            <pc:sldMk cId="2080792703" sldId="6899"/>
            <ac:spMk id="8" creationId="{0946805C-D52B-334C-977E-681D6810E705}"/>
          </ac:spMkLst>
        </pc:spChg>
      </pc:sldChg>
      <pc:sldChg chg="addSp modSp add modTransition">
        <pc:chgData name="Ryan Begley" userId="01e39e7728c7add5" providerId="LiveId" clId="{A6C970EE-E43A-8B46-B3A3-5E61BECE04BC}" dt="2019-12-19T13:58:35.525" v="3731" actId="14100"/>
        <pc:sldMkLst>
          <pc:docMk/>
          <pc:sldMk cId="3020366595" sldId="6900"/>
        </pc:sldMkLst>
        <pc:spChg chg="mod">
          <ac:chgData name="Ryan Begley" userId="01e39e7728c7add5" providerId="LiveId" clId="{A6C970EE-E43A-8B46-B3A3-5E61BECE04BC}" dt="2019-12-15T18:14:24.021" v="2356" actId="2085"/>
          <ac:spMkLst>
            <pc:docMk/>
            <pc:sldMk cId="3020366595" sldId="6900"/>
            <ac:spMk id="6" creationId="{00000000-0000-0000-0000-000000000000}"/>
          </ac:spMkLst>
        </pc:spChg>
        <pc:spChg chg="add mod">
          <ac:chgData name="Ryan Begley" userId="01e39e7728c7add5" providerId="LiveId" clId="{A6C970EE-E43A-8B46-B3A3-5E61BECE04BC}" dt="2019-12-19T13:58:35.525" v="3731" actId="14100"/>
          <ac:spMkLst>
            <pc:docMk/>
            <pc:sldMk cId="3020366595" sldId="6900"/>
            <ac:spMk id="9" creationId="{754E9281-54EE-EF41-AF87-80359E35090D}"/>
          </ac:spMkLst>
        </pc:spChg>
      </pc:sldChg>
      <pc:sldChg chg="modSp add modTransition">
        <pc:chgData name="Ryan Begley" userId="01e39e7728c7add5" providerId="LiveId" clId="{A6C970EE-E43A-8B46-B3A3-5E61BECE04BC}" dt="2019-12-17T22:25:32.347" v="3595" actId="207"/>
        <pc:sldMkLst>
          <pc:docMk/>
          <pc:sldMk cId="1510704536" sldId="6903"/>
        </pc:sldMkLst>
        <pc:spChg chg="mod">
          <ac:chgData name="Ryan Begley" userId="01e39e7728c7add5" providerId="LiveId" clId="{A6C970EE-E43A-8B46-B3A3-5E61BECE04BC}" dt="2019-12-15T18:18:29.671" v="2406" actId="2711"/>
          <ac:spMkLst>
            <pc:docMk/>
            <pc:sldMk cId="1510704536" sldId="6903"/>
            <ac:spMk id="5" creationId="{2C46FC5C-C45A-B747-88D3-896DB03087C4}"/>
          </ac:spMkLst>
        </pc:spChg>
        <pc:spChg chg="mod">
          <ac:chgData name="Ryan Begley" userId="01e39e7728c7add5" providerId="LiveId" clId="{A6C970EE-E43A-8B46-B3A3-5E61BECE04BC}" dt="2019-12-17T22:25:32.347" v="3595" actId="207"/>
          <ac:spMkLst>
            <pc:docMk/>
            <pc:sldMk cId="1510704536" sldId="6903"/>
            <ac:spMk id="6" creationId="{E0BE3BDC-EADF-D94A-B0C9-B9FAFF4424C1}"/>
          </ac:spMkLst>
        </pc:spChg>
      </pc:sldChg>
      <pc:sldChg chg="modSp add del modTransition">
        <pc:chgData name="Ryan Begley" userId="01e39e7728c7add5" providerId="LiveId" clId="{A6C970EE-E43A-8B46-B3A3-5E61BECE04BC}" dt="2019-12-19T14:07:59.310" v="3746" actId="2696"/>
        <pc:sldMkLst>
          <pc:docMk/>
          <pc:sldMk cId="2613021485" sldId="6904"/>
        </pc:sldMkLst>
        <pc:spChg chg="mod">
          <ac:chgData name="Ryan Begley" userId="01e39e7728c7add5" providerId="LiveId" clId="{A6C970EE-E43A-8B46-B3A3-5E61BECE04BC}" dt="2019-12-16T18:33:17.194" v="3371" actId="255"/>
          <ac:spMkLst>
            <pc:docMk/>
            <pc:sldMk cId="2613021485" sldId="6904"/>
            <ac:spMk id="3" creationId="{BDC5D3F8-428D-824B-BFF6-27DC81F1D2B6}"/>
          </ac:spMkLst>
        </pc:spChg>
      </pc:sldChg>
      <pc:sldChg chg="modSp add modTransition">
        <pc:chgData name="Ryan Begley" userId="01e39e7728c7add5" providerId="LiveId" clId="{A6C970EE-E43A-8B46-B3A3-5E61BECE04BC}" dt="2019-12-17T22:28:13.489" v="3608" actId="13926"/>
        <pc:sldMkLst>
          <pc:docMk/>
          <pc:sldMk cId="2269323826" sldId="6905"/>
        </pc:sldMkLst>
        <pc:spChg chg="mod">
          <ac:chgData name="Ryan Begley" userId="01e39e7728c7add5" providerId="LiveId" clId="{A6C970EE-E43A-8B46-B3A3-5E61BECE04BC}" dt="2019-12-17T22:28:13.489" v="3608" actId="13926"/>
          <ac:spMkLst>
            <pc:docMk/>
            <pc:sldMk cId="2269323826" sldId="6905"/>
            <ac:spMk id="18" creationId="{38E56570-3460-394F-B8CF-22CC04FD96D0}"/>
          </ac:spMkLst>
        </pc:spChg>
        <pc:spChg chg="mod">
          <ac:chgData name="Ryan Begley" userId="01e39e7728c7add5" providerId="LiveId" clId="{A6C970EE-E43A-8B46-B3A3-5E61BECE04BC}" dt="2019-12-15T18:25:37.535" v="2670" actId="20577"/>
          <ac:spMkLst>
            <pc:docMk/>
            <pc:sldMk cId="2269323826" sldId="6905"/>
            <ac:spMk id="19" creationId="{6BB881FD-FD4D-844D-ADB7-4962DB794D04}"/>
          </ac:spMkLst>
        </pc:spChg>
      </pc:sldChg>
      <pc:sldChg chg="modSp add modTransition">
        <pc:chgData name="Ryan Begley" userId="01e39e7728c7add5" providerId="LiveId" clId="{A6C970EE-E43A-8B46-B3A3-5E61BECE04BC}" dt="2019-12-17T22:27:49.230" v="3602" actId="20577"/>
        <pc:sldMkLst>
          <pc:docMk/>
          <pc:sldMk cId="3821711732" sldId="6906"/>
        </pc:sldMkLst>
        <pc:spChg chg="mod">
          <ac:chgData name="Ryan Begley" userId="01e39e7728c7add5" providerId="LiveId" clId="{A6C970EE-E43A-8B46-B3A3-5E61BECE04BC}" dt="2019-12-17T22:27:33.297" v="3600" actId="13926"/>
          <ac:spMkLst>
            <pc:docMk/>
            <pc:sldMk cId="3821711732" sldId="6906"/>
            <ac:spMk id="18" creationId="{38E56570-3460-394F-B8CF-22CC04FD96D0}"/>
          </ac:spMkLst>
        </pc:spChg>
        <pc:spChg chg="mod">
          <ac:chgData name="Ryan Begley" userId="01e39e7728c7add5" providerId="LiveId" clId="{A6C970EE-E43A-8B46-B3A3-5E61BECE04BC}" dt="2019-12-17T22:27:49.230" v="3602" actId="20577"/>
          <ac:spMkLst>
            <pc:docMk/>
            <pc:sldMk cId="3821711732" sldId="6906"/>
            <ac:spMk id="19" creationId="{6BB881FD-FD4D-844D-ADB7-4962DB794D04}"/>
          </ac:spMkLst>
        </pc:spChg>
      </pc:sldChg>
      <pc:sldChg chg="modSp add modTransition">
        <pc:chgData name="Ryan Begley" userId="01e39e7728c7add5" providerId="LiveId" clId="{A6C970EE-E43A-8B46-B3A3-5E61BECE04BC}" dt="2019-12-17T22:28:21.346" v="3610"/>
        <pc:sldMkLst>
          <pc:docMk/>
          <pc:sldMk cId="4010301324" sldId="6907"/>
        </pc:sldMkLst>
        <pc:spChg chg="mod">
          <ac:chgData name="Ryan Begley" userId="01e39e7728c7add5" providerId="LiveId" clId="{A6C970EE-E43A-8B46-B3A3-5E61BECE04BC}" dt="2019-12-15T18:32:10.443" v="2795" actId="20577"/>
          <ac:spMkLst>
            <pc:docMk/>
            <pc:sldMk cId="4010301324" sldId="6907"/>
            <ac:spMk id="6" creationId="{B9DE0F03-B23D-C24D-B401-6A3066F46135}"/>
          </ac:spMkLst>
        </pc:spChg>
        <pc:spChg chg="mod">
          <ac:chgData name="Ryan Begley" userId="01e39e7728c7add5" providerId="LiveId" clId="{A6C970EE-E43A-8B46-B3A3-5E61BECE04BC}" dt="2019-12-15T18:28:55.546" v="2734" actId="20577"/>
          <ac:spMkLst>
            <pc:docMk/>
            <pc:sldMk cId="4010301324" sldId="6907"/>
            <ac:spMk id="7" creationId="{FA0C5CC7-3664-544D-B777-8BE92ECD87C0}"/>
          </ac:spMkLst>
        </pc:spChg>
        <pc:spChg chg="mod">
          <ac:chgData name="Ryan Begley" userId="01e39e7728c7add5" providerId="LiveId" clId="{A6C970EE-E43A-8B46-B3A3-5E61BECE04BC}" dt="2019-12-15T18:29:29.797" v="2738" actId="2711"/>
          <ac:spMkLst>
            <pc:docMk/>
            <pc:sldMk cId="4010301324" sldId="6907"/>
            <ac:spMk id="8" creationId="{A84E76EA-71B7-7149-B42D-16C7F4888562}"/>
          </ac:spMkLst>
        </pc:spChg>
        <pc:spChg chg="mod">
          <ac:chgData name="Ryan Begley" userId="01e39e7728c7add5" providerId="LiveId" clId="{A6C970EE-E43A-8B46-B3A3-5E61BECE04BC}" dt="2019-12-15T18:33:05.439" v="2818" actId="2711"/>
          <ac:spMkLst>
            <pc:docMk/>
            <pc:sldMk cId="4010301324" sldId="6907"/>
            <ac:spMk id="9" creationId="{2AD09433-F182-9542-AC12-1DA481F832C6}"/>
          </ac:spMkLst>
        </pc:spChg>
        <pc:spChg chg="mod">
          <ac:chgData name="Ryan Begley" userId="01e39e7728c7add5" providerId="LiveId" clId="{A6C970EE-E43A-8B46-B3A3-5E61BECE04BC}" dt="2019-12-16T18:34:10.913" v="3393" actId="20577"/>
          <ac:spMkLst>
            <pc:docMk/>
            <pc:sldMk cId="4010301324" sldId="6907"/>
            <ac:spMk id="10" creationId="{D3944910-A514-1F40-ACD3-3019F8CF84DA}"/>
          </ac:spMkLst>
        </pc:spChg>
      </pc:sldChg>
      <pc:sldChg chg="modSp add modTransition">
        <pc:chgData name="Ryan Begley" userId="01e39e7728c7add5" providerId="LiveId" clId="{A6C970EE-E43A-8B46-B3A3-5E61BECE04BC}" dt="2019-12-17T22:28:36.392" v="3612"/>
        <pc:sldMkLst>
          <pc:docMk/>
          <pc:sldMk cId="4221338988" sldId="6908"/>
        </pc:sldMkLst>
        <pc:spChg chg="mod">
          <ac:chgData name="Ryan Begley" userId="01e39e7728c7add5" providerId="LiveId" clId="{A6C970EE-E43A-8B46-B3A3-5E61BECE04BC}" dt="2019-12-15T18:34:32.996" v="2833" actId="14838"/>
          <ac:spMkLst>
            <pc:docMk/>
            <pc:sldMk cId="4221338988" sldId="6908"/>
            <ac:spMk id="7" creationId="{00000000-0000-0000-0000-000000000000}"/>
          </ac:spMkLst>
        </pc:spChg>
      </pc:sldChg>
      <pc:sldChg chg="addSp modSp add modTransition setBg">
        <pc:chgData name="Ryan Begley" userId="01e39e7728c7add5" providerId="LiveId" clId="{A6C970EE-E43A-8B46-B3A3-5E61BECE04BC}" dt="2019-12-19T14:36:54.658" v="3868" actId="207"/>
        <pc:sldMkLst>
          <pc:docMk/>
          <pc:sldMk cId="2387440378" sldId="6911"/>
        </pc:sldMkLst>
        <pc:spChg chg="mod">
          <ac:chgData name="Ryan Begley" userId="01e39e7728c7add5" providerId="LiveId" clId="{A6C970EE-E43A-8B46-B3A3-5E61BECE04BC}" dt="2019-12-15T18:35:36.558" v="2844" actId="20577"/>
          <ac:spMkLst>
            <pc:docMk/>
            <pc:sldMk cId="2387440378" sldId="6911"/>
            <ac:spMk id="7" creationId="{CFF1AA19-2A1E-7D40-A19D-BE8C94090734}"/>
          </ac:spMkLst>
        </pc:spChg>
        <pc:spChg chg="add mod">
          <ac:chgData name="Ryan Begley" userId="01e39e7728c7add5" providerId="LiveId" clId="{A6C970EE-E43A-8B46-B3A3-5E61BECE04BC}" dt="2019-12-19T14:36:54.658" v="3868" actId="207"/>
          <ac:spMkLst>
            <pc:docMk/>
            <pc:sldMk cId="2387440378" sldId="6911"/>
            <ac:spMk id="8" creationId="{F732838C-8EDD-714E-B958-40F899107DBC}"/>
          </ac:spMkLst>
        </pc:spChg>
      </pc:sldChg>
      <pc:sldChg chg="modSp add modTransition">
        <pc:chgData name="Ryan Begley" userId="01e39e7728c7add5" providerId="LiveId" clId="{A6C970EE-E43A-8B46-B3A3-5E61BECE04BC}" dt="2019-12-16T18:35:44.274" v="3403" actId="208"/>
        <pc:sldMkLst>
          <pc:docMk/>
          <pc:sldMk cId="353593351" sldId="6913"/>
        </pc:sldMkLst>
        <pc:spChg chg="mod">
          <ac:chgData name="Ryan Begley" userId="01e39e7728c7add5" providerId="LiveId" clId="{A6C970EE-E43A-8B46-B3A3-5E61BECE04BC}" dt="2019-12-15T18:37:15.685" v="2858" actId="2085"/>
          <ac:spMkLst>
            <pc:docMk/>
            <pc:sldMk cId="353593351" sldId="6913"/>
            <ac:spMk id="4" creationId="{D20BC0CD-B4BF-A844-AB61-D227D54D8A64}"/>
          </ac:spMkLst>
        </pc:spChg>
        <pc:spChg chg="mod">
          <ac:chgData name="Ryan Begley" userId="01e39e7728c7add5" providerId="LiveId" clId="{A6C970EE-E43A-8B46-B3A3-5E61BECE04BC}" dt="2019-12-16T18:35:44.274" v="3403" actId="208"/>
          <ac:spMkLst>
            <pc:docMk/>
            <pc:sldMk cId="353593351" sldId="6913"/>
            <ac:spMk id="11" creationId="{1FD095A8-FA51-2945-BCA3-EF4C18C089B9}"/>
          </ac:spMkLst>
        </pc:spChg>
      </pc:sldChg>
      <pc:sldChg chg="modSp add modTransition">
        <pc:chgData name="Ryan Begley" userId="01e39e7728c7add5" providerId="LiveId" clId="{A6C970EE-E43A-8B46-B3A3-5E61BECE04BC}" dt="2019-12-19T14:08:28.471" v="3747" actId="2085"/>
        <pc:sldMkLst>
          <pc:docMk/>
          <pc:sldMk cId="12973998" sldId="6914"/>
        </pc:sldMkLst>
        <pc:spChg chg="mod">
          <ac:chgData name="Ryan Begley" userId="01e39e7728c7add5" providerId="LiveId" clId="{A6C970EE-E43A-8B46-B3A3-5E61BECE04BC}" dt="2019-12-19T14:08:28.471" v="3747" actId="2085"/>
          <ac:spMkLst>
            <pc:docMk/>
            <pc:sldMk cId="12973998" sldId="6914"/>
            <ac:spMk id="2" creationId="{B1FAC66B-8182-EF4B-9EA7-F6684384D7A4}"/>
          </ac:spMkLst>
        </pc:spChg>
        <pc:spChg chg="mod">
          <ac:chgData name="Ryan Begley" userId="01e39e7728c7add5" providerId="LiveId" clId="{A6C970EE-E43A-8B46-B3A3-5E61BECE04BC}" dt="2019-12-15T18:37:38.876" v="2863" actId="2711"/>
          <ac:spMkLst>
            <pc:docMk/>
            <pc:sldMk cId="12973998" sldId="6914"/>
            <ac:spMk id="7" creationId="{87AB930C-6CC5-4F45-82B0-8A1F26C035C1}"/>
          </ac:spMkLst>
        </pc:spChg>
      </pc:sldChg>
      <pc:sldChg chg="addSp delSp modSp add ord modTransition setBg">
        <pc:chgData name="Ryan Begley" userId="01e39e7728c7add5" providerId="LiveId" clId="{A6C970EE-E43A-8B46-B3A3-5E61BECE04BC}" dt="2019-12-19T14:08:50.338" v="3750" actId="2085"/>
        <pc:sldMkLst>
          <pc:docMk/>
          <pc:sldMk cId="2837511120" sldId="6915"/>
        </pc:sldMkLst>
        <pc:spChg chg="mod">
          <ac:chgData name="Ryan Begley" userId="01e39e7728c7add5" providerId="LiveId" clId="{A6C970EE-E43A-8B46-B3A3-5E61BECE04BC}" dt="2019-12-19T14:08:50.338" v="3750" actId="2085"/>
          <ac:spMkLst>
            <pc:docMk/>
            <pc:sldMk cId="2837511120" sldId="6915"/>
            <ac:spMk id="2" creationId="{9EE27888-BB57-2E48-8E5D-193137FFC148}"/>
          </ac:spMkLst>
        </pc:spChg>
        <pc:spChg chg="del mod">
          <ac:chgData name="Ryan Begley" userId="01e39e7728c7add5" providerId="LiveId" clId="{A6C970EE-E43A-8B46-B3A3-5E61BECE04BC}" dt="2019-12-15T18:40:16.596" v="2908" actId="478"/>
          <ac:spMkLst>
            <pc:docMk/>
            <pc:sldMk cId="2837511120" sldId="6915"/>
            <ac:spMk id="3" creationId="{12FF7284-0879-C945-A90B-B709877C64A5}"/>
          </ac:spMkLst>
        </pc:spChg>
        <pc:spChg chg="add mod">
          <ac:chgData name="Ryan Begley" userId="01e39e7728c7add5" providerId="LiveId" clId="{A6C970EE-E43A-8B46-B3A3-5E61BECE04BC}" dt="2019-12-16T18:28:19.615" v="3333" actId="255"/>
          <ac:spMkLst>
            <pc:docMk/>
            <pc:sldMk cId="2837511120" sldId="6915"/>
            <ac:spMk id="4" creationId="{C7270993-965F-094A-8183-4FF09EE0C774}"/>
          </ac:spMkLst>
        </pc:spChg>
        <pc:spChg chg="del mod">
          <ac:chgData name="Ryan Begley" userId="01e39e7728c7add5" providerId="LiveId" clId="{A6C970EE-E43A-8B46-B3A3-5E61BECE04BC}" dt="2019-12-15T18:41:11.783" v="2926" actId="478"/>
          <ac:spMkLst>
            <pc:docMk/>
            <pc:sldMk cId="2837511120" sldId="6915"/>
            <ac:spMk id="7" creationId="{C853A11A-F3B8-0B47-9C5B-523DC5ECB491}"/>
          </ac:spMkLst>
        </pc:spChg>
        <pc:spChg chg="add del mod">
          <ac:chgData name="Ryan Begley" userId="01e39e7728c7add5" providerId="LiveId" clId="{A6C970EE-E43A-8B46-B3A3-5E61BECE04BC}" dt="2019-12-15T18:43:11.074" v="2947" actId="478"/>
          <ac:spMkLst>
            <pc:docMk/>
            <pc:sldMk cId="2837511120" sldId="6915"/>
            <ac:spMk id="8" creationId="{D2C91A75-FD85-FB45-88E9-C05E4FC498AB}"/>
          </ac:spMkLst>
        </pc:spChg>
        <pc:spChg chg="add del mod">
          <ac:chgData name="Ryan Begley" userId="01e39e7728c7add5" providerId="LiveId" clId="{A6C970EE-E43A-8B46-B3A3-5E61BECE04BC}" dt="2019-12-15T19:47:05.020" v="3167" actId="478"/>
          <ac:spMkLst>
            <pc:docMk/>
            <pc:sldMk cId="2837511120" sldId="6915"/>
            <ac:spMk id="9" creationId="{4D8C2BB1-190F-8746-9EE3-FC1C8ABB39AB}"/>
          </ac:spMkLst>
        </pc:spChg>
        <pc:spChg chg="add del mod">
          <ac:chgData name="Ryan Begley" userId="01e39e7728c7add5" providerId="LiveId" clId="{A6C970EE-E43A-8B46-B3A3-5E61BECE04BC}" dt="2019-12-15T19:44:16.354" v="3158" actId="478"/>
          <ac:spMkLst>
            <pc:docMk/>
            <pc:sldMk cId="2837511120" sldId="6915"/>
            <ac:spMk id="10" creationId="{5D3DD2C6-F16C-EC4A-8500-CDD968EB5F10}"/>
          </ac:spMkLst>
        </pc:spChg>
        <pc:spChg chg="add mod">
          <ac:chgData name="Ryan Begley" userId="01e39e7728c7add5" providerId="LiveId" clId="{A6C970EE-E43A-8B46-B3A3-5E61BECE04BC}" dt="2019-12-15T19:47:05.020" v="3167" actId="478"/>
          <ac:spMkLst>
            <pc:docMk/>
            <pc:sldMk cId="2837511120" sldId="6915"/>
            <ac:spMk id="11" creationId="{0AE690A6-8D53-C640-9C9D-2B188266C540}"/>
          </ac:spMkLst>
        </pc:spChg>
      </pc:sldChg>
      <pc:sldChg chg="modSp add modTransition">
        <pc:chgData name="Ryan Begley" userId="01e39e7728c7add5" providerId="LiveId" clId="{A6C970EE-E43A-8B46-B3A3-5E61BECE04BC}" dt="2019-12-15T18:39:07.775" v="2893" actId="2085"/>
        <pc:sldMkLst>
          <pc:docMk/>
          <pc:sldMk cId="3248033867" sldId="6916"/>
        </pc:sldMkLst>
        <pc:spChg chg="mod">
          <ac:chgData name="Ryan Begley" userId="01e39e7728c7add5" providerId="LiveId" clId="{A6C970EE-E43A-8B46-B3A3-5E61BECE04BC}" dt="2019-12-15T18:39:07.775" v="2893" actId="2085"/>
          <ac:spMkLst>
            <pc:docMk/>
            <pc:sldMk cId="3248033867" sldId="6916"/>
            <ac:spMk id="2" creationId="{822288F0-AF4D-D24E-9A27-07DC4A2D9CF3}"/>
          </ac:spMkLst>
        </pc:spChg>
      </pc:sldChg>
      <pc:sldChg chg="addSp delSp modSp add del">
        <pc:chgData name="Ryan Begley" userId="01e39e7728c7add5" providerId="LiveId" clId="{A6C970EE-E43A-8B46-B3A3-5E61BECE04BC}" dt="2019-12-19T14:08:57.036" v="3751" actId="2696"/>
        <pc:sldMkLst>
          <pc:docMk/>
          <pc:sldMk cId="44285123" sldId="6920"/>
        </pc:sldMkLst>
        <pc:spChg chg="mod">
          <ac:chgData name="Ryan Begley" userId="01e39e7728c7add5" providerId="LiveId" clId="{A6C970EE-E43A-8B46-B3A3-5E61BECE04BC}" dt="2019-12-16T18:22:44.739" v="3273"/>
          <ac:spMkLst>
            <pc:docMk/>
            <pc:sldMk cId="44285123" sldId="6920"/>
            <ac:spMk id="2" creationId="{9EE27888-BB57-2E48-8E5D-193137FFC148}"/>
          </ac:spMkLst>
        </pc:spChg>
        <pc:spChg chg="add mod">
          <ac:chgData name="Ryan Begley" userId="01e39e7728c7add5" providerId="LiveId" clId="{A6C970EE-E43A-8B46-B3A3-5E61BECE04BC}" dt="2019-12-16T18:22:16.100" v="3256" actId="478"/>
          <ac:spMkLst>
            <pc:docMk/>
            <pc:sldMk cId="44285123" sldId="6920"/>
            <ac:spMk id="3" creationId="{6BC20E0C-0616-9C47-802B-C17ED36658FF}"/>
          </ac:spMkLst>
        </pc:spChg>
        <pc:spChg chg="del mod">
          <ac:chgData name="Ryan Begley" userId="01e39e7728c7add5" providerId="LiveId" clId="{A6C970EE-E43A-8B46-B3A3-5E61BECE04BC}" dt="2019-12-16T18:22:16.100" v="3256" actId="478"/>
          <ac:spMkLst>
            <pc:docMk/>
            <pc:sldMk cId="44285123" sldId="6920"/>
            <ac:spMk id="4" creationId="{C7270993-965F-094A-8183-4FF09EE0C774}"/>
          </ac:spMkLst>
        </pc:spChg>
      </pc:sldChg>
      <pc:sldChg chg="addSp delSp modSp add del">
        <pc:chgData name="Ryan Begley" userId="01e39e7728c7add5" providerId="LiveId" clId="{A6C970EE-E43A-8B46-B3A3-5E61BECE04BC}" dt="2019-12-19T14:08:57.638" v="3752" actId="2696"/>
        <pc:sldMkLst>
          <pc:docMk/>
          <pc:sldMk cId="413734116" sldId="6921"/>
        </pc:sldMkLst>
        <pc:spChg chg="mod">
          <ac:chgData name="Ryan Begley" userId="01e39e7728c7add5" providerId="LiveId" clId="{A6C970EE-E43A-8B46-B3A3-5E61BECE04BC}" dt="2019-12-16T18:23:22.892" v="3281"/>
          <ac:spMkLst>
            <pc:docMk/>
            <pc:sldMk cId="413734116" sldId="6921"/>
            <ac:spMk id="2" creationId="{9EE27888-BB57-2E48-8E5D-193137FFC148}"/>
          </ac:spMkLst>
        </pc:spChg>
        <pc:spChg chg="add mod">
          <ac:chgData name="Ryan Begley" userId="01e39e7728c7add5" providerId="LiveId" clId="{A6C970EE-E43A-8B46-B3A3-5E61BECE04BC}" dt="2019-12-16T18:23:05.715" v="3276" actId="478"/>
          <ac:spMkLst>
            <pc:docMk/>
            <pc:sldMk cId="413734116" sldId="6921"/>
            <ac:spMk id="3" creationId="{B8853091-79CB-4948-89B6-B647863D1735}"/>
          </ac:spMkLst>
        </pc:spChg>
        <pc:spChg chg="del mod">
          <ac:chgData name="Ryan Begley" userId="01e39e7728c7add5" providerId="LiveId" clId="{A6C970EE-E43A-8B46-B3A3-5E61BECE04BC}" dt="2019-12-16T18:23:05.715" v="3276" actId="478"/>
          <ac:spMkLst>
            <pc:docMk/>
            <pc:sldMk cId="413734116" sldId="6921"/>
            <ac:spMk id="4" creationId="{C7270993-965F-094A-8183-4FF09EE0C774}"/>
          </ac:spMkLst>
        </pc:spChg>
        <pc:spChg chg="mod">
          <ac:chgData name="Ryan Begley" userId="01e39e7728c7add5" providerId="LiveId" clId="{A6C970EE-E43A-8B46-B3A3-5E61BECE04BC}" dt="2019-12-16T18:24:27.040" v="3307" actId="20577"/>
          <ac:spMkLst>
            <pc:docMk/>
            <pc:sldMk cId="413734116" sldId="6921"/>
            <ac:spMk id="11" creationId="{0AE690A6-8D53-C640-9C9D-2B188266C540}"/>
          </ac:spMkLst>
        </pc:spChg>
      </pc:sldChg>
      <pc:sldChg chg="modSp add del">
        <pc:chgData name="Ryan Begley" userId="01e39e7728c7add5" providerId="LiveId" clId="{A6C970EE-E43A-8B46-B3A3-5E61BECE04BC}" dt="2019-12-19T14:08:58.183" v="3753" actId="2696"/>
        <pc:sldMkLst>
          <pc:docMk/>
          <pc:sldMk cId="212597684" sldId="6922"/>
        </pc:sldMkLst>
        <pc:spChg chg="mod">
          <ac:chgData name="Ryan Begley" userId="01e39e7728c7add5" providerId="LiveId" clId="{A6C970EE-E43A-8B46-B3A3-5E61BECE04BC}" dt="2019-12-16T18:25:10.517" v="3310"/>
          <ac:spMkLst>
            <pc:docMk/>
            <pc:sldMk cId="212597684" sldId="6922"/>
            <ac:spMk id="2" creationId="{9EE27888-BB57-2E48-8E5D-193137FFC148}"/>
          </ac:spMkLst>
        </pc:spChg>
        <pc:spChg chg="mod">
          <ac:chgData name="Ryan Begley" userId="01e39e7728c7add5" providerId="LiveId" clId="{A6C970EE-E43A-8B46-B3A3-5E61BECE04BC}" dt="2019-12-16T18:25:32.182" v="3315" actId="20577"/>
          <ac:spMkLst>
            <pc:docMk/>
            <pc:sldMk cId="212597684" sldId="6922"/>
            <ac:spMk id="11" creationId="{0AE690A6-8D53-C640-9C9D-2B188266C540}"/>
          </ac:spMkLst>
        </pc:spChg>
      </pc:sldChg>
      <pc:sldChg chg="modSp add del">
        <pc:chgData name="Ryan Begley" userId="01e39e7728c7add5" providerId="LiveId" clId="{A6C970EE-E43A-8B46-B3A3-5E61BECE04BC}" dt="2019-12-19T14:08:39.400" v="3748" actId="2696"/>
        <pc:sldMkLst>
          <pc:docMk/>
          <pc:sldMk cId="1204079145" sldId="6923"/>
        </pc:sldMkLst>
        <pc:spChg chg="mod">
          <ac:chgData name="Ryan Begley" userId="01e39e7728c7add5" providerId="LiveId" clId="{A6C970EE-E43A-8B46-B3A3-5E61BECE04BC}" dt="2019-12-16T18:26:58.416" v="3327" actId="20577"/>
          <ac:spMkLst>
            <pc:docMk/>
            <pc:sldMk cId="1204079145" sldId="6923"/>
            <ac:spMk id="2" creationId="{B1FAC66B-8182-EF4B-9EA7-F6684384D7A4}"/>
          </ac:spMkLst>
        </pc:spChg>
        <pc:spChg chg="mod">
          <ac:chgData name="Ryan Begley" userId="01e39e7728c7add5" providerId="LiveId" clId="{A6C970EE-E43A-8B46-B3A3-5E61BECE04BC}" dt="2019-12-16T18:30:06.681" v="3342" actId="20577"/>
          <ac:spMkLst>
            <pc:docMk/>
            <pc:sldMk cId="1204079145" sldId="6923"/>
            <ac:spMk id="7" creationId="{87AB930C-6CC5-4F45-82B0-8A1F26C035C1}"/>
          </ac:spMkLst>
        </pc:spChg>
      </pc:sldChg>
      <pc:sldChg chg="modSp add del">
        <pc:chgData name="Ryan Begley" userId="01e39e7728c7add5" providerId="LiveId" clId="{A6C970EE-E43A-8B46-B3A3-5E61BECE04BC}" dt="2019-12-19T14:08:39.896" v="3749" actId="2696"/>
        <pc:sldMkLst>
          <pc:docMk/>
          <pc:sldMk cId="3056311508" sldId="6924"/>
        </pc:sldMkLst>
        <pc:spChg chg="mod">
          <ac:chgData name="Ryan Begley" userId="01e39e7728c7add5" providerId="LiveId" clId="{A6C970EE-E43A-8B46-B3A3-5E61BECE04BC}" dt="2019-12-16T18:30:26.108" v="3348"/>
          <ac:spMkLst>
            <pc:docMk/>
            <pc:sldMk cId="3056311508" sldId="6924"/>
            <ac:spMk id="2" creationId="{B1FAC66B-8182-EF4B-9EA7-F6684384D7A4}"/>
          </ac:spMkLst>
        </pc:spChg>
        <pc:spChg chg="mod">
          <ac:chgData name="Ryan Begley" userId="01e39e7728c7add5" providerId="LiveId" clId="{A6C970EE-E43A-8B46-B3A3-5E61BECE04BC}" dt="2019-12-16T18:31:01.497" v="3353" actId="20577"/>
          <ac:spMkLst>
            <pc:docMk/>
            <pc:sldMk cId="3056311508" sldId="6924"/>
            <ac:spMk id="7" creationId="{87AB930C-6CC5-4F45-82B0-8A1F26C035C1}"/>
          </ac:spMkLst>
        </pc:spChg>
      </pc:sldChg>
      <pc:sldChg chg="modSp add modTransition">
        <pc:chgData name="Ryan Begley" userId="01e39e7728c7add5" providerId="LiveId" clId="{A6C970EE-E43A-8B46-B3A3-5E61BECE04BC}" dt="2019-12-19T14:07:54.849" v="3745"/>
        <pc:sldMkLst>
          <pc:docMk/>
          <pc:sldMk cId="4129537321" sldId="6925"/>
        </pc:sldMkLst>
        <pc:spChg chg="mod">
          <ac:chgData name="Ryan Begley" userId="01e39e7728c7add5" providerId="LiveId" clId="{A6C970EE-E43A-8B46-B3A3-5E61BECE04BC}" dt="2019-12-17T22:32:45.504" v="3699" actId="20577"/>
          <ac:spMkLst>
            <pc:docMk/>
            <pc:sldMk cId="4129537321" sldId="6925"/>
            <ac:spMk id="3" creationId="{BDC5D3F8-428D-824B-BFF6-27DC81F1D2B6}"/>
          </ac:spMkLst>
        </pc:spChg>
      </pc:sldChg>
      <pc:sldChg chg="del">
        <pc:chgData name="Ryan Begley" userId="01e39e7728c7add5" providerId="LiveId" clId="{A6C970EE-E43A-8B46-B3A3-5E61BECE04BC}" dt="2019-12-19T13:49:18.275" v="3710" actId="2696"/>
        <pc:sldMkLst>
          <pc:docMk/>
          <pc:sldMk cId="2735471625" sldId="6930"/>
        </pc:sldMkLst>
      </pc:sldChg>
      <pc:sldChg chg="modSp">
        <pc:chgData name="Ryan Begley" userId="01e39e7728c7add5" providerId="LiveId" clId="{A6C970EE-E43A-8B46-B3A3-5E61BECE04BC}" dt="2019-12-19T14:37:38.526" v="3869" actId="18331"/>
        <pc:sldMkLst>
          <pc:docMk/>
          <pc:sldMk cId="1250218905" sldId="6932"/>
        </pc:sldMkLst>
        <pc:spChg chg="mod">
          <ac:chgData name="Ryan Begley" userId="01e39e7728c7add5" providerId="LiveId" clId="{A6C970EE-E43A-8B46-B3A3-5E61BECE04BC}" dt="2019-12-19T14:37:38.526" v="3869" actId="18331"/>
          <ac:spMkLst>
            <pc:docMk/>
            <pc:sldMk cId="1250218905" sldId="6932"/>
            <ac:spMk id="9" creationId="{62E02318-B889-CB45-BD52-0389ED1C00E1}"/>
          </ac:spMkLst>
        </pc:spChg>
      </pc:sldChg>
      <pc:sldChg chg="setBg">
        <pc:chgData name="Ryan Begley" userId="01e39e7728c7add5" providerId="LiveId" clId="{A6C970EE-E43A-8B46-B3A3-5E61BECE04BC}" dt="2019-12-19T14:37:38.526" v="3869" actId="18331"/>
        <pc:sldMkLst>
          <pc:docMk/>
          <pc:sldMk cId="155831945" sldId="6933"/>
        </pc:sldMkLst>
      </pc:sldChg>
      <pc:sldChg chg="add del setBg">
        <pc:chgData name="Ryan Begley" userId="01e39e7728c7add5" providerId="LiveId" clId="{A6C970EE-E43A-8B46-B3A3-5E61BECE04BC}" dt="2019-12-19T13:49:07.367" v="3706"/>
        <pc:sldMkLst>
          <pc:docMk/>
          <pc:sldMk cId="1602605434" sldId="6943"/>
        </pc:sldMkLst>
      </pc:sldChg>
      <pc:sldChg chg="add">
        <pc:chgData name="Ryan Begley" userId="01e39e7728c7add5" providerId="LiveId" clId="{A6C970EE-E43A-8B46-B3A3-5E61BECE04BC}" dt="2019-12-19T13:49:07.435" v="3707"/>
        <pc:sldMkLst>
          <pc:docMk/>
          <pc:sldMk cId="2336319380" sldId="6943"/>
        </pc:sldMkLst>
      </pc:sldChg>
      <pc:sldChg chg="modSp add del modTransition">
        <pc:chgData name="Ryan Begley" userId="01e39e7728c7add5" providerId="LiveId" clId="{A6C970EE-E43A-8B46-B3A3-5E61BECE04BC}" dt="2019-12-19T13:59:58.776" v="3733" actId="2696"/>
        <pc:sldMkLst>
          <pc:docMk/>
          <pc:sldMk cId="1373982223" sldId="6944"/>
        </pc:sldMkLst>
        <pc:spChg chg="mod">
          <ac:chgData name="Ryan Begley" userId="01e39e7728c7add5" providerId="LiveId" clId="{A6C970EE-E43A-8B46-B3A3-5E61BECE04BC}" dt="2019-12-19T13:58:06.840" v="3726"/>
          <ac:spMkLst>
            <pc:docMk/>
            <pc:sldMk cId="1373982223" sldId="6944"/>
            <ac:spMk id="7" creationId="{51C4B821-5886-FE43-9C82-6885C38E5DDC}"/>
          </ac:spMkLst>
        </pc:spChg>
      </pc:sldChg>
    </pc:docChg>
  </pc:docChgLst>
  <pc:docChgLst>
    <pc:chgData name="Ryan Begley" userId="01e39e7728c7add5" providerId="LiveId" clId="{2B50D820-C974-8349-B385-A185445654CD}"/>
    <pc:docChg chg="undo redo custSel addSld delSld modSld sldOrd">
      <pc:chgData name="Ryan Begley" userId="01e39e7728c7add5" providerId="LiveId" clId="{2B50D820-C974-8349-B385-A185445654CD}" dt="2019-10-09T09:43:06.644" v="7978"/>
      <pc:docMkLst>
        <pc:docMk/>
      </pc:docMkLst>
    </pc:docChg>
  </pc:docChgLst>
  <pc:docChgLst>
    <pc:chgData name="Ryan Begley" userId="01e39e7728c7add5" providerId="LiveId" clId="{4DE181DC-0835-2F47-A455-E219DA622B39}"/>
    <pc:docChg chg="undo redo custSel addSld delSld modSld sldOrd delMainMaster">
      <pc:chgData name="Ryan Begley" userId="01e39e7728c7add5" providerId="LiveId" clId="{4DE181DC-0835-2F47-A455-E219DA622B39}" dt="2019-10-09T18:51:01.144" v="3529" actId="20577"/>
      <pc:docMkLst>
        <pc:docMk/>
      </pc:docMkLst>
    </pc:docChg>
  </pc:docChgLst>
  <pc:docChgLst>
    <pc:chgData name="Ryan Begley" userId="01e39e7728c7add5" providerId="LiveId" clId="{E0690B8B-B599-0048-A283-F7AF62DAC45F}"/>
    <pc:docChg chg="undo custSel addSld delSld modSld sldOrd">
      <pc:chgData name="Ryan Begley" userId="01e39e7728c7add5" providerId="LiveId" clId="{E0690B8B-B599-0048-A283-F7AF62DAC45F}" dt="2019-11-08T14:16:27.967" v="308"/>
      <pc:docMkLst>
        <pc:docMk/>
      </pc:docMkLst>
    </pc:docChg>
  </pc:docChgLst>
  <pc:docChgLst>
    <pc:chgData name="Ryan Begley" userId="01e39e7728c7add5" providerId="LiveId" clId="{E715DDC7-E044-B743-A1D5-33604A5C4A8A}"/>
    <pc:docChg chg="undo custSel addSld delSld modSld sldOrd">
      <pc:chgData name="Ryan Begley" userId="01e39e7728c7add5" providerId="LiveId" clId="{E715DDC7-E044-B743-A1D5-33604A5C4A8A}" dt="2019-12-20T15:52:22.593" v="583" actId="18331"/>
      <pc:docMkLst>
        <pc:docMk/>
      </pc:docMkLst>
      <pc:sldChg chg="modSp">
        <pc:chgData name="Ryan Begley" userId="01e39e7728c7add5" providerId="LiveId" clId="{E715DDC7-E044-B743-A1D5-33604A5C4A8A}" dt="2019-12-20T15:52:22.593" v="583" actId="18331"/>
        <pc:sldMkLst>
          <pc:docMk/>
          <pc:sldMk cId="3636994652" sldId="6892"/>
        </pc:sldMkLst>
        <pc:spChg chg="mod">
          <ac:chgData name="Ryan Begley" userId="01e39e7728c7add5" providerId="LiveId" clId="{E715DDC7-E044-B743-A1D5-33604A5C4A8A}" dt="2019-12-20T15:52:22.593" v="583" actId="18331"/>
          <ac:spMkLst>
            <pc:docMk/>
            <pc:sldMk cId="3636994652" sldId="6892"/>
            <ac:spMk id="7" creationId="{75BFEEF6-D90F-7E40-8D84-B0F41970BF8B}"/>
          </ac:spMkLst>
        </pc:spChg>
      </pc:sldChg>
      <pc:sldChg chg="del mod modTransition modShow">
        <pc:chgData name="Ryan Begley" userId="01e39e7728c7add5" providerId="LiveId" clId="{E715DDC7-E044-B743-A1D5-33604A5C4A8A}" dt="2019-12-20T15:16:16.238" v="576" actId="2696"/>
        <pc:sldMkLst>
          <pc:docMk/>
          <pc:sldMk cId="3171147590" sldId="6928"/>
        </pc:sldMkLst>
      </pc:sldChg>
      <pc:sldChg chg="addSp delSp modSp mod modTransition setBg modShow">
        <pc:chgData name="Ryan Begley" userId="01e39e7728c7add5" providerId="LiveId" clId="{E715DDC7-E044-B743-A1D5-33604A5C4A8A}" dt="2019-12-20T15:52:22.593" v="583" actId="18331"/>
        <pc:sldMkLst>
          <pc:docMk/>
          <pc:sldMk cId="2463854885" sldId="6954"/>
        </pc:sldMkLst>
        <pc:spChg chg="add mod">
          <ac:chgData name="Ryan Begley" userId="01e39e7728c7add5" providerId="LiveId" clId="{E715DDC7-E044-B743-A1D5-33604A5C4A8A}" dt="2019-12-20T15:03:53.892" v="467" actId="207"/>
          <ac:spMkLst>
            <pc:docMk/>
            <pc:sldMk cId="2463854885" sldId="6954"/>
            <ac:spMk id="2" creationId="{6CCCB15F-186D-BE4D-8C31-B8A42E997B68}"/>
          </ac:spMkLst>
        </pc:spChg>
        <pc:spChg chg="mod">
          <ac:chgData name="Ryan Begley" userId="01e39e7728c7add5" providerId="LiveId" clId="{E715DDC7-E044-B743-A1D5-33604A5C4A8A}" dt="2019-12-20T15:05:20.904" v="479" actId="207"/>
          <ac:spMkLst>
            <pc:docMk/>
            <pc:sldMk cId="2463854885" sldId="6954"/>
            <ac:spMk id="3" creationId="{00000000-0000-0000-0000-000000000000}"/>
          </ac:spMkLst>
        </pc:spChg>
        <pc:spChg chg="mod">
          <ac:chgData name="Ryan Begley" userId="01e39e7728c7add5" providerId="LiveId" clId="{E715DDC7-E044-B743-A1D5-33604A5C4A8A}" dt="2019-12-20T15:03:25.991" v="464" actId="20578"/>
          <ac:spMkLst>
            <pc:docMk/>
            <pc:sldMk cId="2463854885" sldId="6954"/>
            <ac:spMk id="5" creationId="{00000000-0000-0000-0000-000000000000}"/>
          </ac:spMkLst>
        </pc:spChg>
        <pc:picChg chg="del">
          <ac:chgData name="Ryan Begley" userId="01e39e7728c7add5" providerId="LiveId" clId="{E715DDC7-E044-B743-A1D5-33604A5C4A8A}" dt="2019-12-20T15:03:06.094" v="461" actId="478"/>
          <ac:picMkLst>
            <pc:docMk/>
            <pc:sldMk cId="2463854885" sldId="6954"/>
            <ac:picMk id="9" creationId="{6B96FD01-26BA-2244-8833-DDB22DEF9027}"/>
          </ac:picMkLst>
        </pc:picChg>
      </pc:sldChg>
      <pc:sldChg chg="modSp del mod modTransition modShow">
        <pc:chgData name="Ryan Begley" userId="01e39e7728c7add5" providerId="LiveId" clId="{E715DDC7-E044-B743-A1D5-33604A5C4A8A}" dt="2019-12-20T14:43:42.817" v="149" actId="2696"/>
        <pc:sldMkLst>
          <pc:docMk/>
          <pc:sldMk cId="3924722489" sldId="6955"/>
        </pc:sldMkLst>
        <pc:spChg chg="mod">
          <ac:chgData name="Ryan Begley" userId="01e39e7728c7add5" providerId="LiveId" clId="{E715DDC7-E044-B743-A1D5-33604A5C4A8A}" dt="2019-12-20T14:33:37.356" v="23" actId="20577"/>
          <ac:spMkLst>
            <pc:docMk/>
            <pc:sldMk cId="3924722489" sldId="6955"/>
            <ac:spMk id="5" creationId="{00000000-0000-0000-0000-000000000000}"/>
          </ac:spMkLst>
        </pc:spChg>
        <pc:picChg chg="mod">
          <ac:chgData name="Ryan Begley" userId="01e39e7728c7add5" providerId="LiveId" clId="{E715DDC7-E044-B743-A1D5-33604A5C4A8A}" dt="2019-12-20T14:33:53.214" v="26" actId="12789"/>
          <ac:picMkLst>
            <pc:docMk/>
            <pc:sldMk cId="3924722489" sldId="6955"/>
            <ac:picMk id="9" creationId="{6B96FD01-26BA-2244-8833-DDB22DEF9027}"/>
          </ac:picMkLst>
        </pc:picChg>
      </pc:sldChg>
      <pc:sldChg chg="addSp delSp modSp del mod modTransition setBg modShow">
        <pc:chgData name="Ryan Begley" userId="01e39e7728c7add5" providerId="LiveId" clId="{E715DDC7-E044-B743-A1D5-33604A5C4A8A}" dt="2019-12-20T15:15:22.457" v="570" actId="2696"/>
        <pc:sldMkLst>
          <pc:docMk/>
          <pc:sldMk cId="3584173032" sldId="6956"/>
        </pc:sldMkLst>
        <pc:spChg chg="del">
          <ac:chgData name="Ryan Begley" userId="01e39e7728c7add5" providerId="LiveId" clId="{E715DDC7-E044-B743-A1D5-33604A5C4A8A}" dt="2019-12-20T14:51:36.883" v="228" actId="478"/>
          <ac:spMkLst>
            <pc:docMk/>
            <pc:sldMk cId="3584173032" sldId="6956"/>
            <ac:spMk id="2" creationId="{00000000-0000-0000-0000-000000000000}"/>
          </ac:spMkLst>
        </pc:spChg>
        <pc:spChg chg="mod">
          <ac:chgData name="Ryan Begley" userId="01e39e7728c7add5" providerId="LiveId" clId="{E715DDC7-E044-B743-A1D5-33604A5C4A8A}" dt="2019-12-20T15:06:17.102" v="491" actId="207"/>
          <ac:spMkLst>
            <pc:docMk/>
            <pc:sldMk cId="3584173032" sldId="6956"/>
            <ac:spMk id="3" creationId="{00000000-0000-0000-0000-000000000000}"/>
          </ac:spMkLst>
        </pc:spChg>
        <pc:spChg chg="add mod">
          <ac:chgData name="Ryan Begley" userId="01e39e7728c7add5" providerId="LiveId" clId="{E715DDC7-E044-B743-A1D5-33604A5C4A8A}" dt="2019-12-20T14:51:33.382" v="226" actId="478"/>
          <ac:spMkLst>
            <pc:docMk/>
            <pc:sldMk cId="3584173032" sldId="6956"/>
            <ac:spMk id="4" creationId="{2FA30E60-9D9F-7E45-9990-9D8463B446E0}"/>
          </ac:spMkLst>
        </pc:spChg>
        <pc:spChg chg="mod">
          <ac:chgData name="Ryan Begley" userId="01e39e7728c7add5" providerId="LiveId" clId="{E715DDC7-E044-B743-A1D5-33604A5C4A8A}" dt="2019-12-20T15:01:35.719" v="451" actId="207"/>
          <ac:spMkLst>
            <pc:docMk/>
            <pc:sldMk cId="3584173032" sldId="6956"/>
            <ac:spMk id="5" creationId="{00000000-0000-0000-0000-000000000000}"/>
          </ac:spMkLst>
        </pc:spChg>
        <pc:spChg chg="del">
          <ac:chgData name="Ryan Begley" userId="01e39e7728c7add5" providerId="LiveId" clId="{E715DDC7-E044-B743-A1D5-33604A5C4A8A}" dt="2019-12-20T14:51:33.382" v="226" actId="478"/>
          <ac:spMkLst>
            <pc:docMk/>
            <pc:sldMk cId="3584173032" sldId="6956"/>
            <ac:spMk id="6" creationId="{EB859BDD-F501-EC4C-9A41-BFA0B654325E}"/>
          </ac:spMkLst>
        </pc:spChg>
        <pc:spChg chg="add mod">
          <ac:chgData name="Ryan Begley" userId="01e39e7728c7add5" providerId="LiveId" clId="{E715DDC7-E044-B743-A1D5-33604A5C4A8A}" dt="2019-12-20T14:51:55.761" v="231" actId="167"/>
          <ac:spMkLst>
            <pc:docMk/>
            <pc:sldMk cId="3584173032" sldId="6956"/>
            <ac:spMk id="7" creationId="{C6FF50D4-CA27-8F42-AE19-D93F08AECDCA}"/>
          </ac:spMkLst>
        </pc:spChg>
        <pc:spChg chg="add mod">
          <ac:chgData name="Ryan Begley" userId="01e39e7728c7add5" providerId="LiveId" clId="{E715DDC7-E044-B743-A1D5-33604A5C4A8A}" dt="2019-12-20T14:51:36.883" v="228" actId="478"/>
          <ac:spMkLst>
            <pc:docMk/>
            <pc:sldMk cId="3584173032" sldId="6956"/>
            <ac:spMk id="8" creationId="{CB598037-0391-CD40-B0E8-3CB4710C6D75}"/>
          </ac:spMkLst>
        </pc:spChg>
        <pc:picChg chg="del">
          <ac:chgData name="Ryan Begley" userId="01e39e7728c7add5" providerId="LiveId" clId="{E715DDC7-E044-B743-A1D5-33604A5C4A8A}" dt="2019-12-20T14:51:34.514" v="227" actId="478"/>
          <ac:picMkLst>
            <pc:docMk/>
            <pc:sldMk cId="3584173032" sldId="6956"/>
            <ac:picMk id="9" creationId="{6B96FD01-26BA-2244-8833-DDB22DEF9027}"/>
          </ac:picMkLst>
        </pc:picChg>
      </pc:sldChg>
      <pc:sldChg chg="del mod modTransition modShow">
        <pc:chgData name="Ryan Begley" userId="01e39e7728c7add5" providerId="LiveId" clId="{E715DDC7-E044-B743-A1D5-33604A5C4A8A}" dt="2019-12-20T14:59:59.351" v="427" actId="2696"/>
        <pc:sldMkLst>
          <pc:docMk/>
          <pc:sldMk cId="2074086230" sldId="6957"/>
        </pc:sldMkLst>
      </pc:sldChg>
      <pc:sldChg chg="addSp delSp modSp del mod modTransition setBg modShow">
        <pc:chgData name="Ryan Begley" userId="01e39e7728c7add5" providerId="LiveId" clId="{E715DDC7-E044-B743-A1D5-33604A5C4A8A}" dt="2019-12-20T15:15:45.628" v="573" actId="2696"/>
        <pc:sldMkLst>
          <pc:docMk/>
          <pc:sldMk cId="152296904" sldId="6958"/>
        </pc:sldMkLst>
        <pc:spChg chg="del">
          <ac:chgData name="Ryan Begley" userId="01e39e7728c7add5" providerId="LiveId" clId="{E715DDC7-E044-B743-A1D5-33604A5C4A8A}" dt="2019-12-20T14:43:29.318" v="146" actId="478"/>
          <ac:spMkLst>
            <pc:docMk/>
            <pc:sldMk cId="152296904" sldId="6958"/>
            <ac:spMk id="2" creationId="{00000000-0000-0000-0000-000000000000}"/>
          </ac:spMkLst>
        </pc:spChg>
        <pc:spChg chg="mod">
          <ac:chgData name="Ryan Begley" userId="01e39e7728c7add5" providerId="LiveId" clId="{E715DDC7-E044-B743-A1D5-33604A5C4A8A}" dt="2019-12-20T14:45:22.574" v="162" actId="207"/>
          <ac:spMkLst>
            <pc:docMk/>
            <pc:sldMk cId="152296904" sldId="6958"/>
            <ac:spMk id="3" creationId="{00000000-0000-0000-0000-000000000000}"/>
          </ac:spMkLst>
        </pc:spChg>
        <pc:spChg chg="del mod">
          <ac:chgData name="Ryan Begley" userId="01e39e7728c7add5" providerId="LiveId" clId="{E715DDC7-E044-B743-A1D5-33604A5C4A8A}" dt="2019-12-20T14:44:22.610" v="156" actId="478"/>
          <ac:spMkLst>
            <pc:docMk/>
            <pc:sldMk cId="152296904" sldId="6958"/>
            <ac:spMk id="4" creationId="{D579BE03-0BC1-5C47-84AB-6EF1B2A34992}"/>
          </ac:spMkLst>
        </pc:spChg>
        <pc:spChg chg="del">
          <ac:chgData name="Ryan Begley" userId="01e39e7728c7add5" providerId="LiveId" clId="{E715DDC7-E044-B743-A1D5-33604A5C4A8A}" dt="2019-12-20T14:48:59.635" v="201" actId="478"/>
          <ac:spMkLst>
            <pc:docMk/>
            <pc:sldMk cId="152296904" sldId="6958"/>
            <ac:spMk id="5" creationId="{00000000-0000-0000-0000-000000000000}"/>
          </ac:spMkLst>
        </pc:spChg>
        <pc:spChg chg="add mod">
          <ac:chgData name="Ryan Begley" userId="01e39e7728c7add5" providerId="LiveId" clId="{E715DDC7-E044-B743-A1D5-33604A5C4A8A}" dt="2019-12-20T14:44:03.641" v="151" actId="207"/>
          <ac:spMkLst>
            <pc:docMk/>
            <pc:sldMk cId="152296904" sldId="6958"/>
            <ac:spMk id="6" creationId="{382EBE5D-9A41-004F-B371-762DF57B34C4}"/>
          </ac:spMkLst>
        </pc:spChg>
        <pc:spChg chg="add mod">
          <ac:chgData name="Ryan Begley" userId="01e39e7728c7add5" providerId="LiveId" clId="{E715DDC7-E044-B743-A1D5-33604A5C4A8A}" dt="2019-12-20T14:43:29.318" v="146" actId="478"/>
          <ac:spMkLst>
            <pc:docMk/>
            <pc:sldMk cId="152296904" sldId="6958"/>
            <ac:spMk id="7" creationId="{4E83EA47-45F3-B44F-8253-53FC2F135413}"/>
          </ac:spMkLst>
        </pc:spChg>
        <pc:spChg chg="add mod">
          <ac:chgData name="Ryan Begley" userId="01e39e7728c7add5" providerId="LiveId" clId="{E715DDC7-E044-B743-A1D5-33604A5C4A8A}" dt="2019-12-20T14:57:24.203" v="394" actId="20577"/>
          <ac:spMkLst>
            <pc:docMk/>
            <pc:sldMk cId="152296904" sldId="6958"/>
            <ac:spMk id="8" creationId="{13BA1998-E04E-3D45-867D-637111473663}"/>
          </ac:spMkLst>
        </pc:spChg>
        <pc:spChg chg="add mod">
          <ac:chgData name="Ryan Begley" userId="01e39e7728c7add5" providerId="LiveId" clId="{E715DDC7-E044-B743-A1D5-33604A5C4A8A}" dt="2019-12-20T14:48:59.635" v="201" actId="478"/>
          <ac:spMkLst>
            <pc:docMk/>
            <pc:sldMk cId="152296904" sldId="6958"/>
            <ac:spMk id="10" creationId="{C8A757EF-33BD-264B-894B-53FE3404CC5E}"/>
          </ac:spMkLst>
        </pc:spChg>
        <pc:picChg chg="del">
          <ac:chgData name="Ryan Begley" userId="01e39e7728c7add5" providerId="LiveId" clId="{E715DDC7-E044-B743-A1D5-33604A5C4A8A}" dt="2019-12-20T14:43:26.540" v="145" actId="478"/>
          <ac:picMkLst>
            <pc:docMk/>
            <pc:sldMk cId="152296904" sldId="6958"/>
            <ac:picMk id="9" creationId="{6B96FD01-26BA-2244-8833-DDB22DEF9027}"/>
          </ac:picMkLst>
        </pc:picChg>
      </pc:sldChg>
      <pc:sldChg chg="addSp delSp modSp add del mod modTransition setBg modShow">
        <pc:chgData name="Ryan Begley" userId="01e39e7728c7add5" providerId="LiveId" clId="{E715DDC7-E044-B743-A1D5-33604A5C4A8A}" dt="2019-12-20T15:08:17.004" v="505" actId="2696"/>
        <pc:sldMkLst>
          <pc:docMk/>
          <pc:sldMk cId="2721946001" sldId="6978"/>
        </pc:sldMkLst>
        <pc:spChg chg="del">
          <ac:chgData name="Ryan Begley" userId="01e39e7728c7add5" providerId="LiveId" clId="{E715DDC7-E044-B743-A1D5-33604A5C4A8A}" dt="2019-12-20T14:34:53.069" v="43" actId="478"/>
          <ac:spMkLst>
            <pc:docMk/>
            <pc:sldMk cId="2721946001" sldId="6978"/>
            <ac:spMk id="2" creationId="{00000000-0000-0000-0000-000000000000}"/>
          </ac:spMkLst>
        </pc:spChg>
        <pc:spChg chg="mod">
          <ac:chgData name="Ryan Begley" userId="01e39e7728c7add5" providerId="LiveId" clId="{E715DDC7-E044-B743-A1D5-33604A5C4A8A}" dt="2019-12-20T14:45:14.920" v="161" actId="207"/>
          <ac:spMkLst>
            <pc:docMk/>
            <pc:sldMk cId="2721946001" sldId="6978"/>
            <ac:spMk id="3" creationId="{00000000-0000-0000-0000-000000000000}"/>
          </ac:spMkLst>
        </pc:spChg>
        <pc:spChg chg="add del mod">
          <ac:chgData name="Ryan Begley" userId="01e39e7728c7add5" providerId="LiveId" clId="{E715DDC7-E044-B743-A1D5-33604A5C4A8A}" dt="2019-12-20T14:45:12.556" v="160" actId="207"/>
          <ac:spMkLst>
            <pc:docMk/>
            <pc:sldMk cId="2721946001" sldId="6978"/>
            <ac:spMk id="4" creationId="{44CBB239-720D-964F-BD04-44EBBE2392AC}"/>
          </ac:spMkLst>
        </pc:spChg>
        <pc:spChg chg="mod">
          <ac:chgData name="Ryan Begley" userId="01e39e7728c7add5" providerId="LiveId" clId="{E715DDC7-E044-B743-A1D5-33604A5C4A8A}" dt="2019-12-20T15:02:35.390" v="458" actId="20577"/>
          <ac:spMkLst>
            <pc:docMk/>
            <pc:sldMk cId="2721946001" sldId="6978"/>
            <ac:spMk id="5" creationId="{00000000-0000-0000-0000-000000000000}"/>
          </ac:spMkLst>
        </pc:spChg>
        <pc:spChg chg="add del">
          <ac:chgData name="Ryan Begley" userId="01e39e7728c7add5" providerId="LiveId" clId="{E715DDC7-E044-B743-A1D5-33604A5C4A8A}" dt="2019-12-20T14:34:49.954" v="42" actId="478"/>
          <ac:spMkLst>
            <pc:docMk/>
            <pc:sldMk cId="2721946001" sldId="6978"/>
            <ac:spMk id="6" creationId="{EB859BDD-F501-EC4C-9A41-BFA0B654325E}"/>
          </ac:spMkLst>
        </pc:spChg>
        <pc:spChg chg="add del mod">
          <ac:chgData name="Ryan Begley" userId="01e39e7728c7add5" providerId="LiveId" clId="{E715DDC7-E044-B743-A1D5-33604A5C4A8A}" dt="2019-12-20T14:34:42.742" v="39" actId="478"/>
          <ac:spMkLst>
            <pc:docMk/>
            <pc:sldMk cId="2721946001" sldId="6978"/>
            <ac:spMk id="7" creationId="{43725512-7352-1843-B62D-73CBA8996A4E}"/>
          </ac:spMkLst>
        </pc:spChg>
        <pc:spChg chg="add mod">
          <ac:chgData name="Ryan Begley" userId="01e39e7728c7add5" providerId="LiveId" clId="{E715DDC7-E044-B743-A1D5-33604A5C4A8A}" dt="2019-12-20T14:34:49.954" v="42" actId="478"/>
          <ac:spMkLst>
            <pc:docMk/>
            <pc:sldMk cId="2721946001" sldId="6978"/>
            <ac:spMk id="8" creationId="{8BE035F2-3E4B-D94F-B14D-528D1E3EFE9B}"/>
          </ac:spMkLst>
        </pc:spChg>
        <pc:spChg chg="add del mod">
          <ac:chgData name="Ryan Begley" userId="01e39e7728c7add5" providerId="LiveId" clId="{E715DDC7-E044-B743-A1D5-33604A5C4A8A}" dt="2019-12-20T14:49:14.624" v="206" actId="478"/>
          <ac:spMkLst>
            <pc:docMk/>
            <pc:sldMk cId="2721946001" sldId="6978"/>
            <ac:spMk id="10" creationId="{3FD77E63-985A-B84E-9477-A60741E07F58}"/>
          </ac:spMkLst>
        </pc:spChg>
        <pc:spChg chg="add del mod">
          <ac:chgData name="Ryan Begley" userId="01e39e7728c7add5" providerId="LiveId" clId="{E715DDC7-E044-B743-A1D5-33604A5C4A8A}" dt="2019-12-20T14:49:11.719" v="205" actId="478"/>
          <ac:spMkLst>
            <pc:docMk/>
            <pc:sldMk cId="2721946001" sldId="6978"/>
            <ac:spMk id="11" creationId="{3ECAB8D3-30BC-7743-A5F8-82787E5F1797}"/>
          </ac:spMkLst>
        </pc:spChg>
        <pc:spChg chg="add mod">
          <ac:chgData name="Ryan Begley" userId="01e39e7728c7add5" providerId="LiveId" clId="{E715DDC7-E044-B743-A1D5-33604A5C4A8A}" dt="2019-12-20T14:49:14.624" v="206" actId="478"/>
          <ac:spMkLst>
            <pc:docMk/>
            <pc:sldMk cId="2721946001" sldId="6978"/>
            <ac:spMk id="12" creationId="{8EF90AE8-F7F4-3E45-92B4-0D97FD9F3D9C}"/>
          </ac:spMkLst>
        </pc:spChg>
        <pc:picChg chg="del">
          <ac:chgData name="Ryan Begley" userId="01e39e7728c7add5" providerId="LiveId" clId="{E715DDC7-E044-B743-A1D5-33604A5C4A8A}" dt="2019-12-20T14:34:29.713" v="36" actId="478"/>
          <ac:picMkLst>
            <pc:docMk/>
            <pc:sldMk cId="2721946001" sldId="6978"/>
            <ac:picMk id="9" creationId="{6B96FD01-26BA-2244-8833-DDB22DEF9027}"/>
          </ac:picMkLst>
        </pc:picChg>
      </pc:sldChg>
      <pc:sldChg chg="add del">
        <pc:chgData name="Ryan Begley" userId="01e39e7728c7add5" providerId="LiveId" clId="{E715DDC7-E044-B743-A1D5-33604A5C4A8A}" dt="2019-12-20T14:34:09.691" v="28"/>
        <pc:sldMkLst>
          <pc:docMk/>
          <pc:sldMk cId="3671859211" sldId="6978"/>
        </pc:sldMkLst>
      </pc:sldChg>
      <pc:sldChg chg="addSp delSp modSp add del mod modTransition setBg modShow">
        <pc:chgData name="Ryan Begley" userId="01e39e7728c7add5" providerId="LiveId" clId="{E715DDC7-E044-B743-A1D5-33604A5C4A8A}" dt="2019-12-20T14:51:15.252" v="223" actId="2696"/>
        <pc:sldMkLst>
          <pc:docMk/>
          <pc:sldMk cId="1859287034" sldId="6979"/>
        </pc:sldMkLst>
        <pc:spChg chg="add mod">
          <ac:chgData name="Ryan Begley" userId="01e39e7728c7add5" providerId="LiveId" clId="{E715DDC7-E044-B743-A1D5-33604A5C4A8A}" dt="2019-12-20T14:38:29.845" v="89" actId="478"/>
          <ac:spMkLst>
            <pc:docMk/>
            <pc:sldMk cId="1859287034" sldId="6979"/>
            <ac:spMk id="2" creationId="{1593564A-D677-B946-A4FE-C54E1B666AC3}"/>
          </ac:spMkLst>
        </pc:spChg>
        <pc:spChg chg="mod">
          <ac:chgData name="Ryan Begley" userId="01e39e7728c7add5" providerId="LiveId" clId="{E715DDC7-E044-B743-A1D5-33604A5C4A8A}" dt="2019-12-20T14:38:31.874" v="90" actId="207"/>
          <ac:spMkLst>
            <pc:docMk/>
            <pc:sldMk cId="1859287034" sldId="6979"/>
            <ac:spMk id="3" creationId="{00000000-0000-0000-0000-000000000000}"/>
          </ac:spMkLst>
        </pc:spChg>
        <pc:spChg chg="mod">
          <ac:chgData name="Ryan Begley" userId="01e39e7728c7add5" providerId="LiveId" clId="{E715DDC7-E044-B743-A1D5-33604A5C4A8A}" dt="2019-12-20T14:38:33.622" v="91" actId="207"/>
          <ac:spMkLst>
            <pc:docMk/>
            <pc:sldMk cId="1859287034" sldId="6979"/>
            <ac:spMk id="4" creationId="{44CBB239-720D-964F-BD04-44EBBE2392AC}"/>
          </ac:spMkLst>
        </pc:spChg>
        <pc:spChg chg="del">
          <ac:chgData name="Ryan Begley" userId="01e39e7728c7add5" providerId="LiveId" clId="{E715DDC7-E044-B743-A1D5-33604A5C4A8A}" dt="2019-12-20T14:38:29.845" v="89" actId="478"/>
          <ac:spMkLst>
            <pc:docMk/>
            <pc:sldMk cId="1859287034" sldId="6979"/>
            <ac:spMk id="5" creationId="{00000000-0000-0000-0000-000000000000}"/>
          </ac:spMkLst>
        </pc:spChg>
        <pc:spChg chg="mod">
          <ac:chgData name="Ryan Begley" userId="01e39e7728c7add5" providerId="LiveId" clId="{E715DDC7-E044-B743-A1D5-33604A5C4A8A}" dt="2019-12-20T14:39:55.011" v="114" actId="207"/>
          <ac:spMkLst>
            <pc:docMk/>
            <pc:sldMk cId="1859287034" sldId="6979"/>
            <ac:spMk id="8" creationId="{8BE035F2-3E4B-D94F-B14D-528D1E3EFE9B}"/>
          </ac:spMkLst>
        </pc:spChg>
      </pc:sldChg>
      <pc:sldChg chg="add del">
        <pc:chgData name="Ryan Begley" userId="01e39e7728c7add5" providerId="LiveId" clId="{E715DDC7-E044-B743-A1D5-33604A5C4A8A}" dt="2019-12-20T14:42:12.655" v="126" actId="2696"/>
        <pc:sldMkLst>
          <pc:docMk/>
          <pc:sldMk cId="200911522" sldId="6980"/>
        </pc:sldMkLst>
      </pc:sldChg>
      <pc:sldChg chg="modSp add mod modTransition setBg modShow">
        <pc:chgData name="Ryan Begley" userId="01e39e7728c7add5" providerId="LiveId" clId="{E715DDC7-E044-B743-A1D5-33604A5C4A8A}" dt="2019-12-20T15:52:22.593" v="583" actId="18331"/>
        <pc:sldMkLst>
          <pc:docMk/>
          <pc:sldMk cId="1329232623" sldId="6981"/>
        </pc:sldMkLst>
        <pc:spChg chg="mod">
          <ac:chgData name="Ryan Begley" userId="01e39e7728c7add5" providerId="LiveId" clId="{E715DDC7-E044-B743-A1D5-33604A5C4A8A}" dt="2019-12-20T14:59:14.935" v="420" actId="122"/>
          <ac:spMkLst>
            <pc:docMk/>
            <pc:sldMk cId="1329232623" sldId="6981"/>
            <ac:spMk id="8" creationId="{8BE035F2-3E4B-D94F-B14D-528D1E3EFE9B}"/>
          </ac:spMkLst>
        </pc:spChg>
      </pc:sldChg>
      <pc:sldChg chg="addSp delSp modSp add mod modTransition setBg modShow">
        <pc:chgData name="Ryan Begley" userId="01e39e7728c7add5" providerId="LiveId" clId="{E715DDC7-E044-B743-A1D5-33604A5C4A8A}" dt="2019-12-20T15:52:22.593" v="583" actId="18331"/>
        <pc:sldMkLst>
          <pc:docMk/>
          <pc:sldMk cId="1119885000" sldId="6982"/>
        </pc:sldMkLst>
        <pc:spChg chg="mod">
          <ac:chgData name="Ryan Begley" userId="01e39e7728c7add5" providerId="LiveId" clId="{E715DDC7-E044-B743-A1D5-33604A5C4A8A}" dt="2019-12-20T14:43:11.962" v="140" actId="554"/>
          <ac:spMkLst>
            <pc:docMk/>
            <pc:sldMk cId="1119885000" sldId="6982"/>
            <ac:spMk id="2" creationId="{1593564A-D677-B946-A4FE-C54E1B666AC3}"/>
          </ac:spMkLst>
        </pc:spChg>
        <pc:spChg chg="add mod">
          <ac:chgData name="Ryan Begley" userId="01e39e7728c7add5" providerId="LiveId" clId="{E715DDC7-E044-B743-A1D5-33604A5C4A8A}" dt="2019-12-20T14:42:22.482" v="129" actId="478"/>
          <ac:spMkLst>
            <pc:docMk/>
            <pc:sldMk cId="1119885000" sldId="6982"/>
            <ac:spMk id="5" creationId="{B6A00A9F-7EDF-964A-809B-738FF8B647AB}"/>
          </ac:spMkLst>
        </pc:spChg>
        <pc:spChg chg="del mod">
          <ac:chgData name="Ryan Begley" userId="01e39e7728c7add5" providerId="LiveId" clId="{E715DDC7-E044-B743-A1D5-33604A5C4A8A}" dt="2019-12-20T14:42:22.482" v="129" actId="478"/>
          <ac:spMkLst>
            <pc:docMk/>
            <pc:sldMk cId="1119885000" sldId="6982"/>
            <ac:spMk id="8" creationId="{8BE035F2-3E4B-D94F-B14D-528D1E3EFE9B}"/>
          </ac:spMkLst>
        </pc:spChg>
      </pc:sldChg>
      <pc:sldChg chg="addSp delSp modSp add mod modTransition setBg modAnim modShow">
        <pc:chgData name="Ryan Begley" userId="01e39e7728c7add5" providerId="LiveId" clId="{E715DDC7-E044-B743-A1D5-33604A5C4A8A}" dt="2019-12-20T15:52:22.593" v="583" actId="18331"/>
        <pc:sldMkLst>
          <pc:docMk/>
          <pc:sldMk cId="3603930813" sldId="6983"/>
        </pc:sldMkLst>
        <pc:spChg chg="add mod">
          <ac:chgData name="Ryan Begley" userId="01e39e7728c7add5" providerId="LiveId" clId="{E715DDC7-E044-B743-A1D5-33604A5C4A8A}" dt="2019-12-20T15:13:02.897" v="548" actId="1076"/>
          <ac:spMkLst>
            <pc:docMk/>
            <pc:sldMk cId="3603930813" sldId="6983"/>
            <ac:spMk id="2" creationId="{EB4DA7F7-1ADF-484C-8B3B-0AB41CE0F1B5}"/>
          </ac:spMkLst>
        </pc:spChg>
        <pc:spChg chg="del">
          <ac:chgData name="Ryan Begley" userId="01e39e7728c7add5" providerId="LiveId" clId="{E715DDC7-E044-B743-A1D5-33604A5C4A8A}" dt="2019-12-20T15:07:55.459" v="497" actId="478"/>
          <ac:spMkLst>
            <pc:docMk/>
            <pc:sldMk cId="3603930813" sldId="6983"/>
            <ac:spMk id="5" creationId="{00000000-0000-0000-0000-000000000000}"/>
          </ac:spMkLst>
        </pc:spChg>
        <pc:spChg chg="mod">
          <ac:chgData name="Ryan Begley" userId="01e39e7728c7add5" providerId="LiveId" clId="{E715DDC7-E044-B743-A1D5-33604A5C4A8A}" dt="2019-12-20T15:37:44.636" v="582" actId="1035"/>
          <ac:spMkLst>
            <pc:docMk/>
            <pc:sldMk cId="3603930813" sldId="6983"/>
            <ac:spMk id="10" creationId="{3FD77E63-985A-B84E-9477-A60741E07F58}"/>
          </ac:spMkLst>
        </pc:spChg>
        <pc:spChg chg="mod">
          <ac:chgData name="Ryan Begley" userId="01e39e7728c7add5" providerId="LiveId" clId="{E715DDC7-E044-B743-A1D5-33604A5C4A8A}" dt="2019-12-20T15:37:40.483" v="579" actId="1036"/>
          <ac:spMkLst>
            <pc:docMk/>
            <pc:sldMk cId="3603930813" sldId="6983"/>
            <ac:spMk id="11" creationId="{3ECAB8D3-30BC-7743-A5F8-82787E5F1797}"/>
          </ac:spMkLst>
        </pc:spChg>
      </pc:sldChg>
      <pc:sldChg chg="modSp add del mod ord modTransition modShow">
        <pc:chgData name="Ryan Begley" userId="01e39e7728c7add5" providerId="LiveId" clId="{E715DDC7-E044-B743-A1D5-33604A5C4A8A}" dt="2019-12-20T15:15:45.646" v="574" actId="2696"/>
        <pc:sldMkLst>
          <pc:docMk/>
          <pc:sldMk cId="2828741062" sldId="6984"/>
        </pc:sldMkLst>
        <pc:spChg chg="mod">
          <ac:chgData name="Ryan Begley" userId="01e39e7728c7add5" providerId="LiveId" clId="{E715DDC7-E044-B743-A1D5-33604A5C4A8A}" dt="2019-12-20T15:05:36.003" v="480" actId="207"/>
          <ac:spMkLst>
            <pc:docMk/>
            <pc:sldMk cId="2828741062" sldId="6984"/>
            <ac:spMk id="6" creationId="{382EBE5D-9A41-004F-B371-762DF57B34C4}"/>
          </ac:spMkLst>
        </pc:spChg>
      </pc:sldChg>
      <pc:sldChg chg="modSp add del mod modTransition modShow">
        <pc:chgData name="Ryan Begley" userId="01e39e7728c7add5" providerId="LiveId" clId="{E715DDC7-E044-B743-A1D5-33604A5C4A8A}" dt="2019-12-20T15:15:45.666" v="575" actId="2696"/>
        <pc:sldMkLst>
          <pc:docMk/>
          <pc:sldMk cId="1497079204" sldId="6985"/>
        </pc:sldMkLst>
        <pc:spChg chg="mod">
          <ac:chgData name="Ryan Begley" userId="01e39e7728c7add5" providerId="LiveId" clId="{E715DDC7-E044-B743-A1D5-33604A5C4A8A}" dt="2019-12-20T15:02:41.808" v="459" actId="207"/>
          <ac:spMkLst>
            <pc:docMk/>
            <pc:sldMk cId="1497079204" sldId="6985"/>
            <ac:spMk id="3" creationId="{00000000-0000-0000-0000-000000000000}"/>
          </ac:spMkLst>
        </pc:spChg>
      </pc:sldChg>
      <pc:sldChg chg="add del mod modTransition modShow">
        <pc:chgData name="Ryan Begley" userId="01e39e7728c7add5" providerId="LiveId" clId="{E715DDC7-E044-B743-A1D5-33604A5C4A8A}" dt="2019-12-20T15:15:22.438" v="569" actId="2696"/>
        <pc:sldMkLst>
          <pc:docMk/>
          <pc:sldMk cId="836195622" sldId="6986"/>
        </pc:sldMkLst>
      </pc:sldChg>
      <pc:sldChg chg="add del setBg">
        <pc:chgData name="Ryan Begley" userId="01e39e7728c7add5" providerId="LiveId" clId="{E715DDC7-E044-B743-A1D5-33604A5C4A8A}" dt="2019-12-20T15:15:16.837" v="565"/>
        <pc:sldMkLst>
          <pc:docMk/>
          <pc:sldMk cId="4198555393" sldId="6986"/>
        </pc:sldMkLst>
      </pc:sldChg>
      <pc:sldChg chg="modSp add del mod modTransition modShow">
        <pc:chgData name="Ryan Begley" userId="01e39e7728c7add5" providerId="LiveId" clId="{E715DDC7-E044-B743-A1D5-33604A5C4A8A}" dt="2019-12-20T15:15:10.104" v="563" actId="2696"/>
        <pc:sldMkLst>
          <pc:docMk/>
          <pc:sldMk cId="4220913657" sldId="6986"/>
        </pc:sldMkLst>
        <pc:spChg chg="mod">
          <ac:chgData name="Ryan Begley" userId="01e39e7728c7add5" providerId="LiveId" clId="{E715DDC7-E044-B743-A1D5-33604A5C4A8A}" dt="2019-12-20T14:59:47.009" v="426" actId="207"/>
          <ac:spMkLst>
            <pc:docMk/>
            <pc:sldMk cId="4220913657" sldId="6986"/>
            <ac:spMk id="3" creationId="{00000000-0000-0000-0000-000000000000}"/>
          </ac:spMkLst>
        </pc:spChg>
      </pc:sldChg>
      <pc:sldChg chg="modSp add del mod modTransition modShow">
        <pc:chgData name="Ryan Begley" userId="01e39e7728c7add5" providerId="LiveId" clId="{E715DDC7-E044-B743-A1D5-33604A5C4A8A}" dt="2019-12-20T15:07:47.555" v="496" actId="2696"/>
        <pc:sldMkLst>
          <pc:docMk/>
          <pc:sldMk cId="94305972" sldId="6987"/>
        </pc:sldMkLst>
        <pc:spChg chg="mod">
          <ac:chgData name="Ryan Begley" userId="01e39e7728c7add5" providerId="LiveId" clId="{E715DDC7-E044-B743-A1D5-33604A5C4A8A}" dt="2019-12-20T15:07:22.780" v="495" actId="207"/>
          <ac:spMkLst>
            <pc:docMk/>
            <pc:sldMk cId="94305972" sldId="6987"/>
            <ac:spMk id="5" creationId="{00000000-0000-0000-0000-000000000000}"/>
          </ac:spMkLst>
        </pc:spChg>
      </pc:sldChg>
      <pc:sldChg chg="addSp delSp modSp add mod modTransition setBg modShow">
        <pc:chgData name="Ryan Begley" userId="01e39e7728c7add5" providerId="LiveId" clId="{E715DDC7-E044-B743-A1D5-33604A5C4A8A}" dt="2019-12-20T15:52:22.593" v="583" actId="18331"/>
        <pc:sldMkLst>
          <pc:docMk/>
          <pc:sldMk cId="4255571721" sldId="6987"/>
        </pc:sldMkLst>
        <pc:spChg chg="add mod">
          <ac:chgData name="Ryan Begley" userId="01e39e7728c7add5" providerId="LiveId" clId="{E715DDC7-E044-B743-A1D5-33604A5C4A8A}" dt="2019-12-20T15:10:14.908" v="523" actId="207"/>
          <ac:spMkLst>
            <pc:docMk/>
            <pc:sldMk cId="4255571721" sldId="6987"/>
            <ac:spMk id="2" creationId="{EEB30BD5-489F-784D-A6C0-E370F07D2D62}"/>
          </ac:spMkLst>
        </pc:spChg>
        <pc:spChg chg="add del mod">
          <ac:chgData name="Ryan Begley" userId="01e39e7728c7add5" providerId="LiveId" clId="{E715DDC7-E044-B743-A1D5-33604A5C4A8A}" dt="2019-12-20T15:10:06.129" v="521" actId="478"/>
          <ac:spMkLst>
            <pc:docMk/>
            <pc:sldMk cId="4255571721" sldId="6987"/>
            <ac:spMk id="3" creationId="{00000000-0000-0000-0000-000000000000}"/>
          </ac:spMkLst>
        </pc:spChg>
        <pc:spChg chg="mod">
          <ac:chgData name="Ryan Begley" userId="01e39e7728c7add5" providerId="LiveId" clId="{E715DDC7-E044-B743-A1D5-33604A5C4A8A}" dt="2019-12-20T15:10:25.210" v="524" actId="207"/>
          <ac:spMkLst>
            <pc:docMk/>
            <pc:sldMk cId="4255571721" sldId="6987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952AD-9509-F544-AC31-DE2FD9F8DC25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ADCD6-BCCE-5C4D-B6C3-0480C5B9B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32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fld id="{CD95AAA3-60F6-434D-9D89-9DBF2706612A}" type="datetime1">
              <a:rPr lang="en-US" altLang="en-US"/>
              <a:pPr>
                <a:defRPr/>
              </a:pPr>
              <a:t>12/20/19</a:t>
            </a:fld>
            <a:endParaRPr lang="en-US" alt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FD76ECC-B56A-014A-9E69-30BA86989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8431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90C91-F701-A345-A9CC-1CE85E55DF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60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839FC8-E78B-6B40-A4A5-1EACA023B1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31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12700" y="4572000"/>
            <a:ext cx="122047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8830" y="4667250"/>
            <a:ext cx="10123170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930400" y="0"/>
            <a:ext cx="133350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09600"/>
          </a:xfrm>
        </p:spPr>
        <p:txBody>
          <a:bodyPr/>
          <a:lstStyle>
            <a:lvl1pPr marL="0" indent="0">
              <a:buFontTx/>
              <a:buNone/>
              <a:defRPr sz="29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44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3750" y="-1"/>
            <a:ext cx="10128250" cy="45688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36F8E-A51B-2044-8396-E36F527CE8BD}"/>
              </a:ext>
            </a:extLst>
          </p:cNvPr>
          <p:cNvSpPr/>
          <p:nvPr userDrawn="1"/>
        </p:nvSpPr>
        <p:spPr>
          <a:xfrm>
            <a:off x="-12700" y="4664075"/>
            <a:ext cx="1951038" cy="712788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2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0B91736-4B7B-BF45-B316-F75A445500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952" y="3429000"/>
            <a:ext cx="6099048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DDE9F5C-3B67-2046-B78F-47BC32F83D6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952" y="0"/>
            <a:ext cx="6099048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715AC45C-E2B6-4E4C-B643-518C9EE10B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0"/>
            <a:ext cx="6099048" cy="3429000"/>
          </a:xfrm>
          <a:solidFill>
            <a:srgbClr val="7030A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B029AF8B-1939-764B-8844-C010588E88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6099048" cy="3429000"/>
          </a:xfrm>
          <a:solidFill>
            <a:srgbClr val="00FA0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7180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0B91736-4B7B-BF45-B316-F75A445500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952" y="3429000"/>
            <a:ext cx="6099048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DDE9F5C-3B67-2046-B78F-47BC32F83D6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952" y="0"/>
            <a:ext cx="6099048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715AC45C-E2B6-4E4C-B643-518C9EE10B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0"/>
            <a:ext cx="6099048" cy="3429000"/>
          </a:xfrm>
          <a:solidFill>
            <a:srgbClr val="7030A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B029AF8B-1939-764B-8844-C010588E88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6099048" cy="3429000"/>
          </a:xfrm>
          <a:solidFill>
            <a:srgbClr val="00FA0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BCE2D52F-9922-A344-85C9-824E818D2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99604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9F20B52-3DC6-FA4E-B00E-FF8F3962A9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8" y="4818316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B7A689F-7B14-B244-A6AA-E9E86B1FD0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1396175"/>
            <a:ext cx="6096000" cy="640080"/>
          </a:xfrm>
          <a:solidFill>
            <a:srgbClr val="FF930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069CB36-DC66-1A48-921C-D16BE2254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818316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94222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040F35D2-9CAE-134D-9DB7-D5CA59493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noFill/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30">
            <a:extLst>
              <a:ext uri="{FF2B5EF4-FFF2-40B4-BE49-F238E27FC236}">
                <a16:creationId xmlns:a16="http://schemas.microsoft.com/office/drawing/2014/main" id="{9F8075CC-2E91-9C4F-803C-D541841C8C8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1999" cy="3429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28">
            <a:extLst>
              <a:ext uri="{FF2B5EF4-FFF2-40B4-BE49-F238E27FC236}">
                <a16:creationId xmlns:a16="http://schemas.microsoft.com/office/drawing/2014/main" id="{172E21DF-ECF3-F847-98D9-3271582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5224"/>
            <a:ext cx="11125200" cy="987552"/>
          </a:xfrm>
        </p:spPr>
        <p:txBody>
          <a:bodyPr/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C59E6E8-D0CF-BE4D-85ED-954E08A02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391919"/>
            <a:ext cx="12191998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7B2AC6A-E192-AF49-978F-9D3422B07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823460"/>
            <a:ext cx="12192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84282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61151"/>
            <a:ext cx="12192000" cy="230632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" y="2306320"/>
            <a:ext cx="12192000" cy="230632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30632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7A162AA-A69A-5C4E-A091-35AF3E25A9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0333" y="5384800"/>
            <a:ext cx="12192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5D2B91-C298-1647-A895-7D4A9214E7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833120"/>
            <a:ext cx="12192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E63B129-235B-F94F-B0BF-AD00E1C923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108960"/>
            <a:ext cx="12192000" cy="640080"/>
          </a:xfrm>
          <a:solidFill>
            <a:schemeClr val="bg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42504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56388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218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56388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1117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1500" y="1714500"/>
            <a:ext cx="3429000" cy="3429000"/>
          </a:xfrm>
          <a:prstGeom prst="ellipse">
            <a:avLst/>
          </a:prstGeom>
          <a:solidFill>
            <a:schemeClr val="bg1"/>
          </a:solidFill>
          <a:ln w="127000" cap="rnd" cmpd="dbl">
            <a:solidFill>
              <a:schemeClr val="bg1"/>
            </a:solidFill>
            <a:round/>
          </a:ln>
        </p:spPr>
        <p:txBody>
          <a:bodyPr anchor="ctr"/>
          <a:lstStyle>
            <a:lvl1pPr marL="0" indent="0" algn="ctr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52577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6476" y="1714500"/>
            <a:ext cx="6099048" cy="3429000"/>
          </a:xfrm>
          <a:solidFill>
            <a:schemeClr val="bg1"/>
          </a:solidFill>
          <a:ln w="127000" cap="sq" cmpd="dbl">
            <a:solidFill>
              <a:schemeClr val="bg1"/>
            </a:solidFill>
            <a:miter lim="800000"/>
          </a:ln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96507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630936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15231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630936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34059-7952-EE4A-8692-40D499D4A3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6476" y="1714500"/>
            <a:ext cx="6099048" cy="3429000"/>
          </a:xfrm>
          <a:solidFill>
            <a:schemeClr val="bg1"/>
          </a:solidFill>
          <a:ln w="127000" cap="sq" cmpd="dbl">
            <a:solidFill>
              <a:schemeClr val="bg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88513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1">
            <a:extLst>
              <a:ext uri="{FF2B5EF4-FFF2-40B4-BE49-F238E27FC236}">
                <a16:creationId xmlns:a16="http://schemas.microsoft.com/office/drawing/2014/main" id="{CB11735E-4DFA-6B48-9D1D-311D7133BE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2F8B768-103C-2B46-816D-2C3CA6A729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3400" y="1572768"/>
            <a:ext cx="11125200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064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630936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34059-7952-EE4A-8692-40D499D4A3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81500" y="1714500"/>
            <a:ext cx="3429000" cy="3429000"/>
          </a:xfrm>
          <a:prstGeom prst="ellipse">
            <a:avLst/>
          </a:prstGeom>
          <a:solidFill>
            <a:schemeClr val="bg1"/>
          </a:solidFill>
          <a:ln w="127000" cap="rnd" cmpd="dbl">
            <a:solidFill>
              <a:schemeClr val="bg1"/>
            </a:solidFill>
            <a:round/>
          </a:ln>
        </p:spPr>
        <p:txBody>
          <a:bodyPr anchor="ctr"/>
          <a:lstStyle>
            <a:lvl1pPr marL="0" indent="0" algn="ctr">
              <a:buFontTx/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62115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21434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11643360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20" y="3566160"/>
            <a:ext cx="11643360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33489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4A5AA8-45C1-0147-B1B6-BA8DD8C55E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6096000" cy="6858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953191A-9505-234E-9678-ACB7445FFC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11643360" cy="630936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44225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953191A-9505-234E-9678-ACB7445FFC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2564B83-DDD3-BB42-9DAA-98FC7F65E9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6096000" cy="6858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11277600" cy="5943601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83369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953191A-9505-234E-9678-ACB7445FFC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3160" y="0"/>
            <a:ext cx="5958840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4A5AA8-45C1-0147-B1B6-BA8DD8C55E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6233160" cy="6858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11643360" cy="630936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1FC085B-625A-184E-838B-3CD9D0E41D7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58840" y="0"/>
            <a:ext cx="274320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2400DC0-4BCF-6A40-9B9E-6C2C21A03C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58840" y="3429000"/>
            <a:ext cx="274320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97878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11277600" cy="59436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9544E-2A99-0848-94CF-A50D79226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3700"/>
            <a:ext cx="112776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034829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054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F49C516-210C-4CC7-BF58-649B6369AE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345756" y="340627"/>
            <a:ext cx="11500491" cy="6176748"/>
          </a:xfrm>
          <a:custGeom>
            <a:avLst/>
            <a:gdLst>
              <a:gd name="connsiteX0" fmla="*/ 0 w 11445879"/>
              <a:gd name="connsiteY0" fmla="*/ 0 h 3937000"/>
              <a:gd name="connsiteX1" fmla="*/ 11445879 w 11445879"/>
              <a:gd name="connsiteY1" fmla="*/ 0 h 3937000"/>
              <a:gd name="connsiteX2" fmla="*/ 11445879 w 11445879"/>
              <a:gd name="connsiteY2" fmla="*/ 3937000 h 3937000"/>
              <a:gd name="connsiteX3" fmla="*/ 0 w 11445879"/>
              <a:gd name="connsiteY3" fmla="*/ 393700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5879" h="3937000">
                <a:moveTo>
                  <a:pt x="0" y="0"/>
                </a:moveTo>
                <a:lnTo>
                  <a:pt x="11445879" y="0"/>
                </a:lnTo>
                <a:lnTo>
                  <a:pt x="11445879" y="3937000"/>
                </a:lnTo>
                <a:lnTo>
                  <a:pt x="0" y="3937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prstClr val="black">
                <a:alpha val="3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25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1451" y="0"/>
            <a:ext cx="61005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F49C516-210C-4CC7-BF58-649B6369AE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345756" y="340627"/>
            <a:ext cx="11500491" cy="6176748"/>
          </a:xfrm>
          <a:custGeom>
            <a:avLst/>
            <a:gdLst>
              <a:gd name="connsiteX0" fmla="*/ 0 w 11445879"/>
              <a:gd name="connsiteY0" fmla="*/ 0 h 3937000"/>
              <a:gd name="connsiteX1" fmla="*/ 11445879 w 11445879"/>
              <a:gd name="connsiteY1" fmla="*/ 0 h 3937000"/>
              <a:gd name="connsiteX2" fmla="*/ 11445879 w 11445879"/>
              <a:gd name="connsiteY2" fmla="*/ 3937000 h 3937000"/>
              <a:gd name="connsiteX3" fmla="*/ 0 w 11445879"/>
              <a:gd name="connsiteY3" fmla="*/ 393700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5879" h="3937000">
                <a:moveTo>
                  <a:pt x="0" y="0"/>
                </a:moveTo>
                <a:lnTo>
                  <a:pt x="11445879" y="0"/>
                </a:lnTo>
                <a:lnTo>
                  <a:pt x="11445879" y="3937000"/>
                </a:lnTo>
                <a:lnTo>
                  <a:pt x="0" y="3937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prstClr val="black">
                <a:alpha val="3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01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356616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48936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9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1" cap="none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8963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356616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9AB8-F713-C24F-910F-B3AE91D0E42A}"/>
              </a:ext>
            </a:extLst>
          </p:cNvPr>
          <p:cNvSpPr>
            <a:spLocks noGrp="1" noChangeAspect="1"/>
          </p:cNvSpPr>
          <p:nvPr>
            <p:ph sz="quarter" idx="12"/>
          </p:nvPr>
        </p:nvSpPr>
        <p:spPr>
          <a:xfrm>
            <a:off x="4587240" y="1920240"/>
            <a:ext cx="3017520" cy="3017520"/>
          </a:xfrm>
          <a:prstGeom prst="ellipse">
            <a:avLst/>
          </a:prstGeom>
          <a:solidFill>
            <a:schemeClr val="bg1"/>
          </a:solidFill>
          <a:ln w="127000" cap="rnd" cmpd="dbl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FontTx/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73136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356616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9AB8-F713-C24F-910F-B3AE91D0E42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52216" y="1906524"/>
            <a:ext cx="5687568" cy="3044952"/>
          </a:xfrm>
          <a:prstGeom prst="rect">
            <a:avLst/>
          </a:prstGeom>
          <a:solidFill>
            <a:schemeClr val="bg1"/>
          </a:solidFill>
          <a:ln w="127000" cap="sq" cmpd="dbl">
            <a:solidFill>
              <a:schemeClr val="bg1"/>
            </a:solidFill>
            <a:miter lim="800000"/>
          </a:ln>
        </p:spPr>
        <p:txBody>
          <a:bodyPr anchor="ctr"/>
          <a:lstStyle>
            <a:lvl1pPr marL="0" indent="0" algn="ctr">
              <a:buFontTx/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19348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040F35D2-9CAE-134D-9DB7-D5CA59493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30">
            <a:extLst>
              <a:ext uri="{FF2B5EF4-FFF2-40B4-BE49-F238E27FC236}">
                <a16:creationId xmlns:a16="http://schemas.microsoft.com/office/drawing/2014/main" id="{9F8075CC-2E91-9C4F-803C-D541841C8C8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1999" cy="3429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28">
            <a:extLst>
              <a:ext uri="{FF2B5EF4-FFF2-40B4-BE49-F238E27FC236}">
                <a16:creationId xmlns:a16="http://schemas.microsoft.com/office/drawing/2014/main" id="{172E21DF-ECF3-F847-98D9-3271582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5224"/>
            <a:ext cx="11125200" cy="987552"/>
          </a:xfrm>
        </p:spPr>
        <p:txBody>
          <a:bodyPr/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251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3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BB3EBF-04AC-8C46-AE78-D618F13A17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982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FFFEB-0462-F744-9C49-4C9F112797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721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60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84807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38" y="0"/>
            <a:ext cx="7617562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0" y="0"/>
            <a:ext cx="4569560" cy="6858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7D1649-167E-3348-9979-367C97593F44}"/>
              </a:ext>
            </a:extLst>
          </p:cNvPr>
          <p:cNvSpPr/>
          <p:nvPr userDrawn="1"/>
        </p:nvSpPr>
        <p:spPr>
          <a:xfrm rot="5400000">
            <a:off x="7841202" y="3421927"/>
            <a:ext cx="38985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9C6B5CA-2EDF-4346-9D47-FC447325D3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2780" y="1143000"/>
            <a:ext cx="45720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63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0"/>
            <a:ext cx="365760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FFFEB-0462-F744-9C49-4C9F112797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7200" y="0"/>
            <a:ext cx="365760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29600" y="0"/>
            <a:ext cx="365760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63511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4059936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FFFEB-0462-F744-9C49-4C9F112797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1460" y="0"/>
            <a:ext cx="406908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408" y="0"/>
            <a:ext cx="406359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20628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0B91736-4B7B-BF45-B316-F75A445500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952" y="3429000"/>
            <a:ext cx="6099048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DDE9F5C-3B67-2046-B78F-47BC32F83D6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952" y="0"/>
            <a:ext cx="6099048" cy="3429000"/>
          </a:xfrm>
          <a:solidFill>
            <a:srgbClr val="FF930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715AC45C-E2B6-4E4C-B643-518C9EE10B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0"/>
            <a:ext cx="6099048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B029AF8B-1939-764B-8844-C010588E88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6099048" cy="3429000"/>
          </a:xfrm>
          <a:solidFill>
            <a:srgbClr val="00B05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7426-6CC0-D740-A95D-52434164D1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4048" y="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213D98-CD33-A94A-8665-8F8C65AEF2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7000" y="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419C1C-8193-A44E-8F16-D773C4EB67D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4048" y="342900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91C0F7-57FA-F24D-A758-456FD1405F7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77000" y="342900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C16C3A9-8C3E-4040-A308-E939F624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76" y="2933700"/>
            <a:ext cx="11128248" cy="990600"/>
          </a:xfrm>
        </p:spPr>
        <p:txBody>
          <a:bodyPr/>
          <a:lstStyle>
            <a:lvl1pPr marL="0" indent="0" algn="ctr">
              <a:tabLst>
                <a:tab pos="4392613" algn="l"/>
              </a:tabLst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142272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7C8E7BB-5F8E-3E40-B4B5-6C832D5C2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08960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513B15E-AF31-5546-ADC4-FC2B7D97B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08960"/>
            <a:ext cx="6096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10972800" cy="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891803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040F35D2-9CAE-134D-9DB7-D5CA59493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noFill/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30">
            <a:extLst>
              <a:ext uri="{FF2B5EF4-FFF2-40B4-BE49-F238E27FC236}">
                <a16:creationId xmlns:a16="http://schemas.microsoft.com/office/drawing/2014/main" id="{9F8075CC-2E91-9C4F-803C-D541841C8C8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1999" cy="3429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28">
            <a:extLst>
              <a:ext uri="{FF2B5EF4-FFF2-40B4-BE49-F238E27FC236}">
                <a16:creationId xmlns:a16="http://schemas.microsoft.com/office/drawing/2014/main" id="{172E21DF-ECF3-F847-98D9-3271582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5224"/>
            <a:ext cx="11125200" cy="987552"/>
          </a:xfrm>
        </p:spPr>
        <p:txBody>
          <a:bodyPr/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C59E6E8-D0CF-BE4D-85ED-954E08A02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391919"/>
            <a:ext cx="12191998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7B2AC6A-E192-AF49-978F-9D3422B07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823460"/>
            <a:ext cx="12192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83921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33402" y="1572768"/>
            <a:ext cx="5333998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324602" y="1572768"/>
            <a:ext cx="5333999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70444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72000"/>
            <a:ext cx="12192000" cy="2286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286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2286000"/>
            <a:ext cx="12192000" cy="2286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02139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72000"/>
            <a:ext cx="6095999" cy="2286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2286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9">
            <a:extLst>
              <a:ext uri="{FF2B5EF4-FFF2-40B4-BE49-F238E27FC236}">
                <a16:creationId xmlns:a16="http://schemas.microsoft.com/office/drawing/2014/main" id="{E4633BFF-1B6D-9147-AD21-E6909013149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6096000" cy="2286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4070F71D-C34F-A842-98F1-9E9B5E2205D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1" y="4572000"/>
            <a:ext cx="6095999" cy="2286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2286000"/>
            <a:ext cx="6096000" cy="2286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9">
            <a:extLst>
              <a:ext uri="{FF2B5EF4-FFF2-40B4-BE49-F238E27FC236}">
                <a16:creationId xmlns:a16="http://schemas.microsoft.com/office/drawing/2014/main" id="{C775B8F6-AA66-0248-B554-87D44143D7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2286000"/>
            <a:ext cx="6096000" cy="2286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6536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5715000"/>
            <a:ext cx="12192000" cy="1143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1143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143000"/>
            <a:ext cx="6096000" cy="4572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9">
            <a:extLst>
              <a:ext uri="{FF2B5EF4-FFF2-40B4-BE49-F238E27FC236}">
                <a16:creationId xmlns:a16="http://schemas.microsoft.com/office/drawing/2014/main" id="{C775B8F6-AA66-0248-B554-87D44143D7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1143000"/>
            <a:ext cx="6096000" cy="4572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9183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5143500"/>
            <a:ext cx="12192000" cy="17145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17145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714500"/>
            <a:ext cx="6096000" cy="3429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9">
            <a:extLst>
              <a:ext uri="{FF2B5EF4-FFF2-40B4-BE49-F238E27FC236}">
                <a16:creationId xmlns:a16="http://schemas.microsoft.com/office/drawing/2014/main" id="{C775B8F6-AA66-0248-B554-87D44143D7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1714500"/>
            <a:ext cx="6096000" cy="3429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4967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72000"/>
            <a:ext cx="12192000" cy="2286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4572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12770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2286000"/>
            <a:ext cx="12192000" cy="4572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286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3163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2286000"/>
            <a:ext cx="12192000" cy="4572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286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934A9-E339-5548-B58F-9A134FB5325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8724" y="0"/>
            <a:ext cx="11274552" cy="640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063482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12045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56388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52535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30352" y="0"/>
            <a:ext cx="5330952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327648" y="1572768"/>
            <a:ext cx="5330952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0352" y="228600"/>
            <a:ext cx="11661648" cy="990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85556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30352" y="1572768"/>
            <a:ext cx="5330952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327648" y="0"/>
            <a:ext cx="5330952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638800"/>
            <a:ext cx="11658600" cy="990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160825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7C8E7BB-5F8E-3E40-B4B5-6C832D5C2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08960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513B15E-AF31-5546-ADC4-FC2B7D97B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08960"/>
            <a:ext cx="6096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10972800" cy="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34019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0170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530352" y="228600"/>
            <a:ext cx="1112824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530352" y="1569720"/>
            <a:ext cx="11128248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352" y="1280160"/>
            <a:ext cx="11128248" cy="228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6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</p:sldLayoutIdLst>
  <p:transition spd="med"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2060"/>
        </a:buClr>
        <a:buSzPct val="60000"/>
        <a:buFont typeface="Wingdings" charset="2"/>
        <a:buChar char=""/>
        <a:defRPr sz="29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2060"/>
        </a:buClr>
        <a:buSzPct val="70000"/>
        <a:buFont typeface="Wingdings 2" charset="2"/>
        <a:buChar char=""/>
        <a:defRPr sz="26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3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6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530352" y="5638800"/>
            <a:ext cx="1112824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16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  <p:sldLayoutId id="2147484197" r:id="rId17"/>
    <p:sldLayoutId id="2147484198" r:id="rId18"/>
    <p:sldLayoutId id="2147484199" r:id="rId19"/>
    <p:sldLayoutId id="2147484200" r:id="rId20"/>
    <p:sldLayoutId id="2147484201" r:id="rId21"/>
    <p:sldLayoutId id="2147484202" r:id="rId22"/>
    <p:sldLayoutId id="2147484203" r:id="rId23"/>
    <p:sldLayoutId id="2147484204" r:id="rId24"/>
    <p:sldLayoutId id="2147484205" r:id="rId25"/>
    <p:sldLayoutId id="2147484206" r:id="rId26"/>
    <p:sldLayoutId id="2147484207" r:id="rId27"/>
    <p:sldLayoutId id="2147484208" r:id="rId28"/>
    <p:sldLayoutId id="2147484209" r:id="rId29"/>
    <p:sldLayoutId id="2147484210" r:id="rId30"/>
    <p:sldLayoutId id="2147484211" r:id="rId31"/>
    <p:sldLayoutId id="2147484212" r:id="rId32"/>
    <p:sldLayoutId id="2147484213" r:id="rId33"/>
    <p:sldLayoutId id="2147484214" r:id="rId34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2060"/>
        </a:buClr>
        <a:buSzPct val="60000"/>
        <a:buFont typeface="Wingdings" charset="2"/>
        <a:buChar char=""/>
        <a:defRPr sz="29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2060"/>
        </a:buClr>
        <a:buSzPct val="70000"/>
        <a:buFont typeface="Wingdings 2" charset="2"/>
        <a:buChar char=""/>
        <a:defRPr sz="26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3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6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InterviewAT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ustinhoch/5019672230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mmons.wikimedia.org/wiki/File:Yamal_2009.JP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eople/zoomzoom/" TargetMode="External"/><Relationship Id="rId4" Type="http://schemas.openxmlformats.org/officeDocument/2006/relationships/hyperlink" Target="https://www.flickr.com/photos/zoomzoom/28491687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ywiad_etnograficzny,_Dubiny_02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7B885-3935-C54B-BBFC-B58E0AE94DF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5D680-DC62-5640-B346-DC29AECC3C3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D3569F-B354-9B4A-9187-5DD2F2EBC6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0"/>
            <a:ext cx="5260846" cy="6858000"/>
          </a:xfrm>
          <a:solidFill>
            <a:srgbClr val="002060">
              <a:alpha val="50000"/>
            </a:srgbClr>
          </a:solidFill>
        </p:spPr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Ethnographic Fieldwork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Part 2. 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Interviewing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10E880-9EA5-2B48-9A65-32865FC05AF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74CD465-60C9-8940-B12E-E9934E56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0583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Elicits more qualitative data, but the answers are not (easily) quantified and compared.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Montserrat ExtraBold" pitchFamily="2" charset="77"/>
              </a:rPr>
              <a:t>Semi-Structured	Structured</a:t>
            </a:r>
            <a:endParaRPr lang="en-US" sz="3600" dirty="0">
              <a:ln>
                <a:noFill/>
              </a:ln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47033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182880" anchor="ctr"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3600" b="1" dirty="0">
                <a:ln>
                  <a:noFill/>
                </a:ln>
                <a:latin typeface="Montserrat ExtraBold" pitchFamily="2" charset="77"/>
              </a:rPr>
              <a:t>Semi-structured interviews have an interview guide: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3600" b="1" dirty="0">
                <a:ln>
                  <a:noFill/>
                </a:ln>
                <a:latin typeface="Montserrat ExtraBold" pitchFamily="2" charset="77"/>
              </a:rPr>
              <a:t>A prepared list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3600" b="1" dirty="0">
                <a:ln>
                  <a:noFill/>
                </a:ln>
                <a:latin typeface="Montserrat ExtraBold" pitchFamily="2" charset="77"/>
              </a:rPr>
              <a:t>of topics and questions to be covered in order.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Semi-Structured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	Structured</a:t>
            </a:r>
          </a:p>
        </p:txBody>
      </p:sp>
    </p:spTree>
    <p:extLst>
      <p:ext uri="{BB962C8B-B14F-4D97-AF65-F5344CB8AC3E}">
        <p14:creationId xmlns:p14="http://schemas.microsoft.com/office/powerpoint/2010/main" val="58476409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182880" anchor="ctr"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3600" b="1" dirty="0">
                <a:ln>
                  <a:noFill/>
                </a:ln>
                <a:latin typeface="Montserrat ExtraBold" pitchFamily="2" charset="77"/>
              </a:rPr>
              <a:t>Allows unplanned questions via follow-up questions and probes.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Semi-Structured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	Structured</a:t>
            </a:r>
          </a:p>
        </p:txBody>
      </p:sp>
    </p:spTree>
    <p:extLst>
      <p:ext uri="{BB962C8B-B14F-4D97-AF65-F5344CB8AC3E}">
        <p14:creationId xmlns:p14="http://schemas.microsoft.com/office/powerpoint/2010/main" val="323238508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Elicits more quantifiable data than unstructured interviews and more flexibility than structured interviews.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Semi-Structured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	Structured</a:t>
            </a:r>
          </a:p>
        </p:txBody>
      </p:sp>
    </p:spTree>
    <p:extLst>
      <p:ext uri="{BB962C8B-B14F-4D97-AF65-F5344CB8AC3E}">
        <p14:creationId xmlns:p14="http://schemas.microsoft.com/office/powerpoint/2010/main" val="37643251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18288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During structured interviews, each subject is asked the same (often fixed-choice) questions in the same order and in the same way.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Montserrat ExtraBold" pitchFamily="2" charset="77"/>
              </a:rPr>
              <a:t>Semi-Structured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Structured</a:t>
            </a:r>
          </a:p>
        </p:txBody>
      </p:sp>
    </p:spTree>
    <p:extLst>
      <p:ext uri="{BB962C8B-B14F-4D97-AF65-F5344CB8AC3E}">
        <p14:creationId xmlns:p14="http://schemas.microsoft.com/office/powerpoint/2010/main" val="387214267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Contain directions for interviewers to ensure comparability No unplanned questions (follow-ups also planned).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Montserrat ExtraBold" pitchFamily="2" charset="77"/>
              </a:rPr>
              <a:t>Semi-Structured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Structured</a:t>
            </a:r>
          </a:p>
        </p:txBody>
      </p:sp>
    </p:spTree>
    <p:extLst>
      <p:ext uri="{BB962C8B-B14F-4D97-AF65-F5344CB8AC3E}">
        <p14:creationId xmlns:p14="http://schemas.microsoft.com/office/powerpoint/2010/main" val="325281349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Contain directions for interviewers to ensure comparable answers across interviews despite differences in interviewers.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Montserrat ExtraBold" pitchFamily="2" charset="77"/>
              </a:rPr>
              <a:t>Semi-Structured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Structured</a:t>
            </a:r>
          </a:p>
        </p:txBody>
      </p:sp>
    </p:spTree>
    <p:extLst>
      <p:ext uri="{BB962C8B-B14F-4D97-AF65-F5344CB8AC3E}">
        <p14:creationId xmlns:p14="http://schemas.microsoft.com/office/powerpoint/2010/main" val="366083794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No unplanned questions (follow-ups also planned).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Montserrat ExtraBold" pitchFamily="2" charset="77"/>
              </a:rPr>
              <a:t>Semi-Structured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Structured</a:t>
            </a:r>
          </a:p>
        </p:txBody>
      </p:sp>
    </p:spTree>
    <p:extLst>
      <p:ext uri="{BB962C8B-B14F-4D97-AF65-F5344CB8AC3E}">
        <p14:creationId xmlns:p14="http://schemas.microsoft.com/office/powerpoint/2010/main" val="80401067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lvl="0" indent="0" algn="ctr"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Elicits more quantifiable data than semi-structured interviews but none of the flexibility.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Montserrat ExtraBold" pitchFamily="2" charset="77"/>
              </a:rPr>
              <a:t>Semi-Structured	</a:t>
            </a:r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Structured</a:t>
            </a:r>
          </a:p>
        </p:txBody>
      </p:sp>
    </p:spTree>
    <p:extLst>
      <p:ext uri="{BB962C8B-B14F-4D97-AF65-F5344CB8AC3E}">
        <p14:creationId xmlns:p14="http://schemas.microsoft.com/office/powerpoint/2010/main" val="261179429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15E9E3-0FA2-DB45-9947-53F3FD7B1D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C7C071-F577-1B43-97ED-364EB004C6D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3939EC-D22C-3546-AFC2-FCC9669A72F5}"/>
              </a:ext>
            </a:extLst>
          </p:cNvPr>
          <p:cNvSpPr txBox="1">
            <a:spLocks/>
          </p:cNvSpPr>
          <p:nvPr/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algn="l"/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…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478F8-BC9D-CC45-90FF-C4ACA991809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working to answer </a:t>
            </a:r>
            <a:b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</a:b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the research question.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85A1B2-077E-284F-90A8-FB6DB39A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5993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75C65-062C-2D42-A173-33CE4F7057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1000" y="0"/>
            <a:ext cx="5333999" cy="6858000"/>
          </a:xfrm>
          <a:solidFill>
            <a:srgbClr val="002060">
              <a:alpha val="50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F1FFE2-2FF7-0141-AB74-B845360C81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1ED591-FD63-1F41-9916-06BBE58F8B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44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Interviewing</a:t>
            </a:r>
            <a:r>
              <a:rPr lang="en-US" sz="40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 </a:t>
            </a:r>
            <a:br>
              <a:rPr lang="en-US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Posing questions to research subjects and recording their responses.</a:t>
            </a:r>
            <a:endParaRPr lang="en-US" sz="28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E3BBE-16C8-BD4E-80DE-A21B86A0BFC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1CD6A4-259A-6B49-8EFD-9E826AB0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1938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15E9E3-0FA2-DB45-9947-53F3FD7B1D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C7C071-F577-1B43-97ED-364EB004C6D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18A750A-73C1-F04E-A02C-3F6F7BCDAAA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DB30E-F53F-6A45-B8E1-880AE26942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5B6D2-C9C7-8948-9C98-4DCB5F1C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28836"/>
            <a:ext cx="11125200" cy="1200329"/>
          </a:xfrm>
        </p:spPr>
        <p:txBody>
          <a:bodyPr>
            <a:spAutoFit/>
          </a:bodyPr>
          <a:lstStyle/>
          <a:p>
            <a:pPr lvl="0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Ink Free" panose="03080402000500000000" pitchFamily="66" charset="0"/>
                <a:ea typeface="+mn-ea"/>
                <a:cs typeface="+mn-cs"/>
              </a:rPr>
              <a:t>RQ: Are polyamorous relationships happier </a:t>
            </a:r>
            <a:br>
              <a:rPr lang="en-US" sz="3600" dirty="0">
                <a:solidFill>
                  <a:srgbClr val="FFFFFF"/>
                </a:solidFill>
                <a:latin typeface="Ink Free" panose="03080402000500000000" pitchFamily="66" charset="0"/>
                <a:ea typeface="+mn-ea"/>
                <a:cs typeface="+mn-cs"/>
              </a:rPr>
            </a:br>
            <a:r>
              <a:rPr lang="en-US" sz="3600" dirty="0">
                <a:solidFill>
                  <a:srgbClr val="FFFFFF"/>
                </a:solidFill>
                <a:latin typeface="Ink Free" panose="03080402000500000000" pitchFamily="66" charset="0"/>
                <a:ea typeface="+mn-ea"/>
                <a:cs typeface="+mn-cs"/>
              </a:rPr>
              <a:t>than monogamous relationships?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24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15E9E3-0FA2-DB45-9947-53F3FD7B1D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86DB3-29E0-FA49-9829-9C365883D89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031F25-617B-A04D-9A5E-A48666649F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507A81-20DD-5745-8064-DA4458EFF6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A28FEF-C98C-AC4E-9E46-7226DE43DD20}"/>
              </a:ext>
            </a:extLst>
          </p:cNvPr>
          <p:cNvSpPr txBox="1">
            <a:spLocks/>
          </p:cNvSpPr>
          <p:nvPr/>
        </p:nvSpPr>
        <p:spPr bwMode="auto">
          <a:xfrm>
            <a:off x="533400" y="1609636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“How often do you and your partner(s) fight?”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is relevant to the research question.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64EA23-F29E-7248-B571-83DA5A5AA100}"/>
              </a:ext>
            </a:extLst>
          </p:cNvPr>
          <p:cNvSpPr txBox="1">
            <a:spLocks/>
          </p:cNvSpPr>
          <p:nvPr/>
        </p:nvSpPr>
        <p:spPr bwMode="auto">
          <a:xfrm>
            <a:off x="533400" y="2828836"/>
            <a:ext cx="1112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RQ: Are polyamorous relationships happier </a:t>
            </a:r>
            <a:br>
              <a:rPr kumimoji="0" lang="en-US" sz="3600" b="1" i="0" u="none" strike="noStrike" kern="1200" cap="none" spc="0" normalizeH="0" baseline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than monogamous relationships?</a:t>
            </a:r>
            <a:endParaRPr kumimoji="0" lang="en-US" sz="3600" b="1" i="0" u="none" strike="noStrike" kern="1200" cap="none" spc="0" normalizeH="0" baseline="0" noProof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5B6D2-C9C7-8948-9C98-4DCB5F1C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376782"/>
            <a:ext cx="11125200" cy="990600"/>
          </a:xfrm>
        </p:spPr>
        <p:txBody>
          <a:bodyPr/>
          <a:lstStyle/>
          <a:p>
            <a:r>
              <a:rPr lang="en-US" sz="3600" dirty="0">
                <a:highlight>
                  <a:srgbClr val="FF0000"/>
                </a:highlight>
                <a:latin typeface="Ink Free" panose="03080402000500000000" pitchFamily="66" charset="0"/>
              </a:rPr>
              <a:t>“Where did you and your partner(s) meet?” </a:t>
            </a:r>
            <a:br>
              <a:rPr lang="en-US" sz="3600" dirty="0">
                <a:highlight>
                  <a:srgbClr val="FF0000"/>
                </a:highlight>
                <a:latin typeface="Ink Free" panose="03080402000500000000" pitchFamily="66" charset="0"/>
              </a:rPr>
            </a:br>
            <a:r>
              <a:rPr lang="en-US" sz="3600" dirty="0">
                <a:highlight>
                  <a:srgbClr val="FF0000"/>
                </a:highlight>
                <a:latin typeface="Ink Free" panose="03080402000500000000" pitchFamily="66" charset="0"/>
              </a:rPr>
              <a:t>is not relevant to the research question.</a:t>
            </a:r>
          </a:p>
        </p:txBody>
      </p:sp>
    </p:spTree>
    <p:extLst>
      <p:ext uri="{BB962C8B-B14F-4D97-AF65-F5344CB8AC3E}">
        <p14:creationId xmlns:p14="http://schemas.microsoft.com/office/powerpoint/2010/main" val="2039182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15E9E3-0FA2-DB45-9947-53F3FD7B1D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C7C071-F577-1B43-97ED-364EB004C6D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3939EC-D22C-3546-AFC2-FCC9669A72F5}"/>
              </a:ext>
            </a:extLst>
          </p:cNvPr>
          <p:cNvSpPr txBox="1">
            <a:spLocks/>
          </p:cNvSpPr>
          <p:nvPr/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algn="l"/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…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478F8-BC9D-CC45-90FF-C4ACA991809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logically organized.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0C9FF-7FD8-124C-B60A-39B54FC6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37039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15E9E3-0FA2-DB45-9947-53F3FD7B1D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C7C071-F577-1B43-97ED-364EB004C6D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18A750A-73C1-F04E-A02C-3F6F7BCDAAA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E07EC9-C2DD-E444-B102-7F2E8CC13D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7" y="1143000"/>
            <a:ext cx="11426951" cy="4572000"/>
          </a:xfrm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solidFill>
                  <a:srgbClr val="FFFFFF"/>
                </a:solidFill>
                <a:highlight>
                  <a:srgbClr val="00FF00"/>
                </a:highlight>
                <a:latin typeface="Ink Free" panose="03080402000500000000" pitchFamily="66" charset="0"/>
              </a:rPr>
              <a:t>Q10. Would you ever consider monogamy?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endParaRPr lang="en-US" sz="3600" b="1" dirty="0">
              <a:latin typeface="Ink Free" panose="03080402000500000000" pitchFamily="66" charset="0"/>
            </a:endParaRP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atin typeface="Ink Free" panose="03080402000500000000" pitchFamily="66" charset="0"/>
              </a:rPr>
              <a:t>RQ: Are polyamorous relationships happier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atin typeface="Ink Free" panose="03080402000500000000" pitchFamily="66" charset="0"/>
              </a:rPr>
              <a:t>than monogamous relationships?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endParaRPr lang="en-US" sz="3600" b="1" dirty="0">
              <a:latin typeface="Ink Free" panose="03080402000500000000" pitchFamily="66" charset="0"/>
            </a:endParaRP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solidFill>
                  <a:srgbClr val="FFFFFF"/>
                </a:solidFill>
                <a:highlight>
                  <a:srgbClr val="FF0000"/>
                </a:highlight>
                <a:latin typeface="Ink Free" panose="03080402000500000000" pitchFamily="66" charset="0"/>
              </a:rPr>
              <a:t>Q1. Would you ever consider monogamy?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08730-22BE-A04C-94BE-8A2EB095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22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15E9E3-0FA2-DB45-9947-53F3FD7B1D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C7C071-F577-1B43-97ED-364EB004C6D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3939EC-D22C-3546-AFC2-FCC9669A72F5}"/>
              </a:ext>
            </a:extLst>
          </p:cNvPr>
          <p:cNvSpPr txBox="1">
            <a:spLocks/>
          </p:cNvSpPr>
          <p:nvPr/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algn="l"/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…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478F8-BC9D-CC45-90FF-C4ACA991809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phrased plainly, spoken clearly, </a:t>
            </a:r>
            <a:b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</a:b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and asked tactfully.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C62367-73E7-5547-AD71-7D07C1B0B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0375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15E9E3-0FA2-DB45-9947-53F3FD7B1D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C7C071-F577-1B43-97ED-364EB004C6D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18A750A-73C1-F04E-A02C-3F6F7BCDAAA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E07EC9-C2DD-E444-B102-7F2E8CC13D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7" y="1143000"/>
            <a:ext cx="11426951" cy="4572000"/>
          </a:xfrm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solidFill>
                  <a:srgbClr val="FFFFFF"/>
                </a:solidFill>
                <a:highlight>
                  <a:srgbClr val="00FF00"/>
                </a:highlight>
                <a:latin typeface="Ink Free" panose="03080402000500000000" pitchFamily="66" charset="0"/>
              </a:rPr>
              <a:t>[using nonvulgar words, nonjudgmental phrasing, etc.]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endParaRPr lang="en-US" sz="3600" b="1" dirty="0">
              <a:latin typeface="Ink Free" panose="03080402000500000000" pitchFamily="66" charset="0"/>
            </a:endParaRP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atin typeface="Ink Free" panose="03080402000500000000" pitchFamily="66" charset="0"/>
              </a:rPr>
              <a:t>RQ: Are polyamorous relationships happier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atin typeface="Ink Free" panose="03080402000500000000" pitchFamily="66" charset="0"/>
              </a:rPr>
              <a:t>than monogamous relationships?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endParaRPr lang="en-US" sz="3600" b="1" dirty="0">
              <a:latin typeface="Ink Free" panose="03080402000500000000" pitchFamily="66" charset="0"/>
            </a:endParaRP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solidFill>
                  <a:srgbClr val="FFFFFF"/>
                </a:solidFill>
                <a:highlight>
                  <a:srgbClr val="FF0000"/>
                </a:highlight>
                <a:latin typeface="Ink Free" panose="03080402000500000000" pitchFamily="66" charset="0"/>
              </a:rPr>
              <a:t>[using vulgar words, judgmental phrasing, etc.]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08730-22BE-A04C-94BE-8A2EB095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7922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D9DC193-BAFD-6A49-AE49-4B2288A4E94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95F2160-BFB3-D040-B7A8-9C056DA08F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702AFAA-7762-CF4C-BEBE-42A6981B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07F85F3A-11DC-5F4D-939D-C955EB0647A9}"/>
              </a:ext>
            </a:extLst>
          </p:cNvPr>
          <p:cNvSpPr>
            <a:spLocks/>
          </p:cNvSpPr>
          <p:nvPr/>
        </p:nvSpPr>
        <p:spPr>
          <a:xfrm rot="1800000">
            <a:off x="278731" y="741081"/>
            <a:ext cx="5538537" cy="5375839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12D0AF7-97B1-8840-B7AF-F94A8D3EB5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“Have you ever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hurt yourself?”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2ED0-9FDC-574D-87E7-7A161418539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lvl="0" indent="0">
              <a:buClr>
                <a:srgbClr val="FFFFFF"/>
              </a:buClr>
              <a:buNone/>
              <a:defRPr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NOT …</a:t>
            </a:r>
          </a:p>
          <a:p>
            <a:pPr marL="0" lvl="0" indent="0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Montserrat ExtraBold" pitchFamily="2" charset="77"/>
              </a:rPr>
              <a:t>ambiguous.</a:t>
            </a:r>
          </a:p>
        </p:txBody>
      </p:sp>
    </p:spTree>
    <p:extLst>
      <p:ext uri="{BB962C8B-B14F-4D97-AF65-F5344CB8AC3E}">
        <p14:creationId xmlns:p14="http://schemas.microsoft.com/office/powerpoint/2010/main" val="209391677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D9DC193-BAFD-6A49-AE49-4B2288A4E94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95F2160-BFB3-D040-B7A8-9C056DA08F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702AFAA-7762-CF4C-BEBE-42A6981B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07F85F3A-11DC-5F4D-939D-C955EB0647A9}"/>
              </a:ext>
            </a:extLst>
          </p:cNvPr>
          <p:cNvSpPr>
            <a:spLocks/>
          </p:cNvSpPr>
          <p:nvPr/>
        </p:nvSpPr>
        <p:spPr>
          <a:xfrm rot="1800000">
            <a:off x="278731" y="741081"/>
            <a:ext cx="5538537" cy="5375839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12D0AF7-97B1-8840-B7AF-F94A8D3EB5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“Have you ever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smoked cigarettes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or marijuana?”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2ED0-9FDC-574D-87E7-7A161418539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lvl="0" indent="0">
              <a:buClr>
                <a:srgbClr val="FFFFFF"/>
              </a:buClr>
              <a:buNone/>
              <a:defRPr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NOT …</a:t>
            </a:r>
          </a:p>
          <a:p>
            <a:pPr marL="0" lvl="0" indent="0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Montserrat ExtraBold" pitchFamily="2" charset="77"/>
              </a:rPr>
              <a:t>double-barreled.</a:t>
            </a:r>
          </a:p>
        </p:txBody>
      </p:sp>
    </p:spTree>
    <p:extLst>
      <p:ext uri="{BB962C8B-B14F-4D97-AF65-F5344CB8AC3E}">
        <p14:creationId xmlns:p14="http://schemas.microsoft.com/office/powerpoint/2010/main" val="27950096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D9DC193-BAFD-6A49-AE49-4B2288A4E94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95F2160-BFB3-D040-B7A8-9C056DA08F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702AFAA-7762-CF4C-BEBE-42A6981B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07F85F3A-11DC-5F4D-939D-C955EB0647A9}"/>
              </a:ext>
            </a:extLst>
          </p:cNvPr>
          <p:cNvSpPr>
            <a:spLocks/>
          </p:cNvSpPr>
          <p:nvPr/>
        </p:nvSpPr>
        <p:spPr>
          <a:xfrm rot="1800000">
            <a:off x="278731" y="741081"/>
            <a:ext cx="5538537" cy="5375839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12D0AF7-97B1-8840-B7AF-F94A8D3EB5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“You believe in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God, right?”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2ED0-9FDC-574D-87E7-7A161418539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lvl="0" indent="0">
              <a:buClr>
                <a:srgbClr val="FFFFFF"/>
              </a:buClr>
              <a:buNone/>
              <a:defRPr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NOT …</a:t>
            </a:r>
          </a:p>
          <a:p>
            <a:pPr marL="0" lvl="0" indent="0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Montserrat ExtraBold" pitchFamily="2" charset="77"/>
              </a:rPr>
              <a:t>leading.</a:t>
            </a:r>
          </a:p>
        </p:txBody>
      </p:sp>
    </p:spTree>
    <p:extLst>
      <p:ext uri="{BB962C8B-B14F-4D97-AF65-F5344CB8AC3E}">
        <p14:creationId xmlns:p14="http://schemas.microsoft.com/office/powerpoint/2010/main" val="273898137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D9DC193-BAFD-6A49-AE49-4B2288A4E94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95F2160-BFB3-D040-B7A8-9C056DA08F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702AFAA-7762-CF4C-BEBE-42A6981B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07F85F3A-11DC-5F4D-939D-C955EB0647A9}"/>
              </a:ext>
            </a:extLst>
          </p:cNvPr>
          <p:cNvSpPr>
            <a:spLocks/>
          </p:cNvSpPr>
          <p:nvPr/>
        </p:nvSpPr>
        <p:spPr>
          <a:xfrm rot="1800000">
            <a:off x="278731" y="741081"/>
            <a:ext cx="5538537" cy="5375839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12D0AF7-97B1-8840-B7AF-F94A8D3EB5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“When did you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stop drinking?”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2ED0-9FDC-574D-87E7-7A161418539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lvl="0" indent="0">
              <a:buClr>
                <a:srgbClr val="FFFFFF"/>
              </a:buClr>
              <a:buNone/>
              <a:defRPr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NOT …</a:t>
            </a:r>
          </a:p>
          <a:p>
            <a:pPr marL="0" lvl="0" indent="0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Montserrat ExtraBold" pitchFamily="2" charset="77"/>
              </a:rPr>
              <a:t>loaded.</a:t>
            </a:r>
          </a:p>
        </p:txBody>
      </p:sp>
    </p:spTree>
    <p:extLst>
      <p:ext uri="{BB962C8B-B14F-4D97-AF65-F5344CB8AC3E}">
        <p14:creationId xmlns:p14="http://schemas.microsoft.com/office/powerpoint/2010/main" val="153999934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75BF7-E1C3-5243-8C62-FD08244123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FC5F7BF-2EBC-3644-B254-4DF67E06DB0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A06A5C0-3B2C-1C48-B23A-C647429916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Designing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an Interview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638408-8A16-1248-BFD3-13E731FA847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31DBEB-A862-4B4B-B44E-54020DC9E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1945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D9DC193-BAFD-6A49-AE49-4B2288A4E94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95F2160-BFB3-D040-B7A8-9C056DA08F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702AFAA-7762-CF4C-BEBE-42A6981B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07F85F3A-11DC-5F4D-939D-C955EB0647A9}"/>
              </a:ext>
            </a:extLst>
          </p:cNvPr>
          <p:cNvSpPr>
            <a:spLocks/>
          </p:cNvSpPr>
          <p:nvPr/>
        </p:nvSpPr>
        <p:spPr>
          <a:xfrm rot="1800000">
            <a:off x="278731" y="741081"/>
            <a:ext cx="5538537" cy="5375839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12D0AF7-97B1-8840-B7AF-F94A8D3EB5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“Have you ever betrayed your spouse?”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2ED0-9FDC-574D-87E7-7A161418539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lvl="0" indent="0">
              <a:buClr>
                <a:srgbClr val="FFFFFF"/>
              </a:buClr>
              <a:buNone/>
              <a:defRPr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Good questions are NOT …</a:t>
            </a:r>
          </a:p>
          <a:p>
            <a:pPr marL="0" lvl="0" indent="0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Montserrat ExtraBold" pitchFamily="2" charset="77"/>
              </a:rPr>
              <a:t>threatening.</a:t>
            </a:r>
          </a:p>
        </p:txBody>
      </p:sp>
    </p:spTree>
    <p:extLst>
      <p:ext uri="{BB962C8B-B14F-4D97-AF65-F5344CB8AC3E}">
        <p14:creationId xmlns:p14="http://schemas.microsoft.com/office/powerpoint/2010/main" val="3559552757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F393E-F13D-E745-8E1B-52DFB58F674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2000" cy="3429000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577DC-E6A7-7144-8E78-DBFBC7D75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0"/>
            <a:ext cx="11125200" cy="990600"/>
          </a:xfrm>
        </p:spPr>
        <p:txBody>
          <a:bodyPr/>
          <a:lstStyle/>
          <a:p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Validity</a:t>
            </a: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 refers to how well a research instrument (such as </a:t>
            </a:r>
            <a:b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an interview) measures what it is supposed to measure.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4CCE52-239E-AF4F-A603-7A6E327A3979}"/>
              </a:ext>
            </a:extLst>
          </p:cNvPr>
          <p:cNvSpPr txBox="1">
            <a:spLocks/>
          </p:cNvSpPr>
          <p:nvPr/>
        </p:nvSpPr>
        <p:spPr bwMode="auto">
          <a:xfrm>
            <a:off x="533400" y="12192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A </a:t>
            </a: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bias</a:t>
            </a: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 is a systematic error in research design that </a:t>
            </a:r>
            <a:b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effects validity (and thus the truth of the conclusion). </a:t>
            </a:r>
            <a:endParaRPr lang="en-US" sz="2800" b="0" dirty="0">
              <a:latin typeface="Century Gothic Pro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A6E76-54FE-F141-A667-64BA52990C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2A127D-910B-804A-8103-31288C4120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1929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FEC221-5460-4449-8AB9-B3E25FD4ED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8995E9A-EC65-4A48-89CC-7A63109A725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51C4B821-5886-FE43-9C82-6885C38E5DD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InterviewAT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by Alexrowe99 is licensed under CC BY-SA 3.0.</a:t>
            </a:r>
            <a:endParaRPr lang="en-US" sz="2900" b="0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712C0556-9CAB-9E4E-8AEE-A929CDB3014F}"/>
              </a:ext>
            </a:extLst>
          </p:cNvPr>
          <p:cNvSpPr txBox="1">
            <a:spLocks/>
          </p:cNvSpPr>
          <p:nvPr/>
        </p:nvSpPr>
        <p:spPr bwMode="auto">
          <a:xfrm>
            <a:off x="0" y="56388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Response effects</a:t>
            </a: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 bias data due to the qualities of the</a:t>
            </a:r>
          </a:p>
          <a:p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 interviewer, interviewee, or setting of the interview.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EF63-0C3E-A44A-8368-99A51D31724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3B6B4-D59C-DC47-BEE0-934819824D9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5831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7ACFB6-A577-1549-8AAF-FADB482538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59E28-A285-9049-BFB2-16B365A583B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t"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29CD9F-7F9E-0B4B-9563-C3411440218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CB842-8F9D-C64D-AD4F-4AEA584FE0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7159789C-6D75-CD4F-8C25-00D2DAF79610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277368" y="658369"/>
            <a:ext cx="5541264" cy="5541264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9EBA2C9-5EE7-8945-845D-A30272DE82E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Do you think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60000"/>
              <a:buFont typeface="Wingdings" charset="2"/>
              <a:buNone/>
              <a:tabLst/>
              <a:defRPr/>
            </a:pPr>
            <a:r>
              <a:rPr lang="en-US" sz="4000" b="1" dirty="0">
                <a:ln>
                  <a:noFill/>
                </a:ln>
                <a:solidFill>
                  <a:srgbClr val="000000"/>
                </a:solidFill>
                <a:latin typeface="Ink Free" panose="03080402000500000000" pitchFamily="66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hat mustaches </a:t>
            </a:r>
            <a:endParaRPr lang="en-US" sz="4000" b="1" dirty="0">
              <a:ln>
                <a:noFill/>
              </a:ln>
              <a:solidFill>
                <a:srgbClr val="000000"/>
              </a:solidFill>
              <a:latin typeface="Ink Free" panose="03080402000500000000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are a good look?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ln>
                  <a:noFill/>
                </a:ln>
                <a:highlight>
                  <a:srgbClr val="000000"/>
                </a:highlight>
                <a:latin typeface="Century Gothic Pro" panose="020B0502020202020204" pitchFamily="34" charset="0"/>
              </a:rPr>
              <a:t>The </a:t>
            </a:r>
            <a:r>
              <a:rPr lang="en-US" sz="2800" dirty="0">
                <a:ln>
                  <a:noFill/>
                </a:ln>
                <a:highlight>
                  <a:srgbClr val="000000"/>
                </a:highlight>
                <a:latin typeface="Century Gothic Pro" panose="020B0502020202020204" pitchFamily="34" charset="0"/>
              </a:rPr>
              <a:t>deference effect</a:t>
            </a:r>
            <a:r>
              <a:rPr lang="en-US" sz="2800" b="0" dirty="0">
                <a:ln>
                  <a:noFill/>
                </a:ln>
                <a:highlight>
                  <a:srgbClr val="000000"/>
                </a:highlight>
                <a:latin typeface="Century Gothic Pro" panose="020B0502020202020204" pitchFamily="34" charset="0"/>
              </a:rPr>
              <a:t> occurs when subjects respond </a:t>
            </a:r>
            <a:br>
              <a:rPr lang="en-US" sz="2800" b="0" dirty="0">
                <a:ln>
                  <a:noFill/>
                </a:ln>
                <a:highlight>
                  <a:srgbClr val="000000"/>
                </a:highlight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highlight>
                  <a:srgbClr val="000000"/>
                </a:highlight>
                <a:latin typeface="Century Gothic Pro" panose="020B0502020202020204" pitchFamily="34" charset="0"/>
              </a:rPr>
              <a:t>differently in order to avoid offending the interviewer.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754E9281-54EE-EF41-AF87-80359E35090D}"/>
              </a:ext>
            </a:extLst>
          </p:cNvPr>
          <p:cNvSpPr txBox="1">
            <a:spLocks/>
          </p:cNvSpPr>
          <p:nvPr/>
        </p:nvSpPr>
        <p:spPr bwMode="auto">
          <a:xfrm>
            <a:off x="6095998" y="0"/>
            <a:ext cx="6096001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_MG_1821 (2)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by Justin Hoch</a:t>
            </a:r>
          </a:p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is licensed under CC BY 2.0.</a:t>
            </a:r>
            <a:endParaRPr lang="en-US" sz="2900" b="0" dirty="0"/>
          </a:p>
        </p:txBody>
      </p:sp>
    </p:spTree>
    <p:extLst>
      <p:ext uri="{BB962C8B-B14F-4D97-AF65-F5344CB8AC3E}">
        <p14:creationId xmlns:p14="http://schemas.microsoft.com/office/powerpoint/2010/main" val="302036659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2BF17-C8EF-8942-B3BD-9ACB246FA03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1B585-7276-D948-9759-8B25C7F4BDD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5" name="Content Placeholder 19">
            <a:extLst>
              <a:ext uri="{FF2B5EF4-FFF2-40B4-BE49-F238E27FC236}">
                <a16:creationId xmlns:a16="http://schemas.microsoft.com/office/drawing/2014/main" id="{8AFBEAB6-C27A-6F42-8D61-24780DA0FC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" y="2590800"/>
            <a:ext cx="305240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7" name="Content Placeholder 15" descr="A close up of a logo&#10;&#10;Description automatically generated">
            <a:extLst>
              <a:ext uri="{FF2B5EF4-FFF2-40B4-BE49-F238E27FC236}">
                <a16:creationId xmlns:a16="http://schemas.microsoft.com/office/drawing/2014/main" id="{9136B80F-25C8-CC4B-AEEF-E239248D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flipH="1">
            <a:off x="8896771" y="2590800"/>
            <a:ext cx="3295226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2BB5C97-7CF2-3542-A55F-7539DDC0F3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286C4E-18BF-F34F-9306-E766DF14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The </a:t>
            </a:r>
            <a:r>
              <a:rPr lang="en-US" sz="280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third‐party‐present effect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 occurs when subjects respond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differently than they would if others were not present.</a:t>
            </a:r>
            <a:endParaRPr lang="en-US" sz="2800" b="0" dirty="0">
              <a:ln>
                <a:noFill/>
              </a:ln>
              <a:latin typeface="Century Gothic Pro" panose="020B050202020202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DBEB872-B99B-D346-9A0F-30597AED4EAD}"/>
              </a:ext>
            </a:extLst>
          </p:cNvPr>
          <p:cNvSpPr>
            <a:spLocks noChangeAspect="1"/>
          </p:cNvSpPr>
          <p:nvPr/>
        </p:nvSpPr>
        <p:spPr>
          <a:xfrm>
            <a:off x="2565401" y="0"/>
            <a:ext cx="3530600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8277C27-5F04-4743-87E7-6DE0A22D3A56}"/>
              </a:ext>
            </a:extLst>
          </p:cNvPr>
          <p:cNvSpPr txBox="1">
            <a:spLocks/>
          </p:cNvSpPr>
          <p:nvPr/>
        </p:nvSpPr>
        <p:spPr bwMode="auto">
          <a:xfrm>
            <a:off x="2569464" y="0"/>
            <a:ext cx="35295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Describe </a:t>
            </a:r>
          </a:p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your most embarrassing experience.</a:t>
            </a:r>
          </a:p>
        </p:txBody>
      </p:sp>
    </p:spTree>
    <p:extLst>
      <p:ext uri="{BB962C8B-B14F-4D97-AF65-F5344CB8AC3E}">
        <p14:creationId xmlns:p14="http://schemas.microsoft.com/office/powerpoint/2010/main" val="616753582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4E526C-8E36-FF4B-BC4E-02A98A4E4AA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rgbClr val="FF0000"/>
          </a:solidFill>
        </p:spPr>
        <p:txBody>
          <a:bodyPr anchor="t"/>
          <a:lstStyle/>
          <a:p>
            <a:pPr>
              <a:defRPr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67C615-FD04-5D46-B107-ACDEEA5234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E5D01CF7-E2BD-8C45-9A6F-5AD871F7868C}"/>
              </a:ext>
            </a:extLst>
          </p:cNvPr>
          <p:cNvSpPr>
            <a:spLocks noChangeAspect="1"/>
          </p:cNvSpPr>
          <p:nvPr/>
        </p:nvSpPr>
        <p:spPr>
          <a:xfrm rot="17400000" flipH="1">
            <a:off x="277368" y="658369"/>
            <a:ext cx="5541264" cy="5541264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46FC5C-C45A-B747-88D3-896DB030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The </a:t>
            </a:r>
            <a:r>
              <a:rPr lang="en-US" sz="280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threatening question effect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 occurs when subjects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highlight>
                  <a:srgbClr val="000000"/>
                </a:highlight>
                <a:latin typeface="Century Gothic Pro" panose="020B0502020202020204" pitchFamily="34" charset="0"/>
              </a:rPr>
              <a:t>avoid answering or lie due to a threatening question.</a:t>
            </a:r>
            <a:endParaRPr lang="en-US" sz="2800" b="0" dirty="0">
              <a:ln>
                <a:noFill/>
              </a:ln>
              <a:highlight>
                <a:srgbClr val="000000"/>
              </a:highlight>
              <a:latin typeface="Century Gothic Pro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E3BDC-EADF-D94A-B0C9-B9FAFF4424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”Have you ever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betrayed your spouse?”</a:t>
            </a:r>
          </a:p>
        </p:txBody>
      </p:sp>
    </p:spTree>
    <p:extLst>
      <p:ext uri="{BB962C8B-B14F-4D97-AF65-F5344CB8AC3E}">
        <p14:creationId xmlns:p14="http://schemas.microsoft.com/office/powerpoint/2010/main" val="151070453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66C71D-F07A-6145-8842-031EDE90097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>
              <a:tabLst>
                <a:tab pos="4962525" algn="l"/>
              </a:tabLst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5D3F8-428D-824B-BFF6-27DC81F1D2B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latin typeface="Montserrat ExtraBold" pitchFamily="2" charset="77"/>
              </a:rPr>
              <a:t>Follow-up questions and probes are used to elicit additional information from subjects.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A3354-4D94-9E43-9277-C734C33D801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3732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03C7D1-7700-8146-BE3E-CDE00EF7B1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DA593A-0C18-3E40-9DF0-7536D03D5AC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E00F6781-F389-4141-9747-66055FDC4358}"/>
              </a:ext>
            </a:extLst>
          </p:cNvPr>
          <p:cNvSpPr>
            <a:spLocks noChangeAspect="1"/>
          </p:cNvSpPr>
          <p:nvPr/>
        </p:nvSpPr>
        <p:spPr>
          <a:xfrm flipH="1">
            <a:off x="6092952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9DBE104-CE5C-D641-AB66-BBADBFF01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 flipH="1">
            <a:off x="0" y="0"/>
            <a:ext cx="6099048" cy="34290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28FB41D-A8C1-7F46-B9E2-854AAD70A8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B9857D8-C8B9-3D4A-BC39-A4BD59EC37E2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000000"/>
                </a:solidFill>
                <a:latin typeface="Ink Free" panose="03080402000500000000" pitchFamily="66" charset="0"/>
              </a:rPr>
              <a:t>Yes.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BB881FD-FD4D-844D-ADB7-4962DB794D04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 lIns="274320" rIns="274320"/>
          <a:lstStyle/>
          <a:p>
            <a:pPr marL="0" lvl="0" indent="0">
              <a:buNone/>
              <a:defRPr/>
            </a:pPr>
            <a:r>
              <a:rPr lang="en-US" sz="2800" b="1" dirty="0">
                <a:ln>
                  <a:noFill/>
                </a:ln>
                <a:latin typeface="Century Gothic Pro" panose="020B0502020202020204" pitchFamily="34" charset="0"/>
              </a:rPr>
              <a:t>Prompting</a:t>
            </a: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 biases data by suggesting responses rather than allowing subjects to conceive of their own.</a:t>
            </a:r>
          </a:p>
        </p:txBody>
      </p:sp>
      <p:sp>
        <p:nvSpPr>
          <p:cNvPr id="23" name="Oval Callout 22">
            <a:extLst>
              <a:ext uri="{FF2B5EF4-FFF2-40B4-BE49-F238E27FC236}">
                <a16:creationId xmlns:a16="http://schemas.microsoft.com/office/drawing/2014/main" id="{4458CE49-3C5C-E341-BEFE-D29F2EE3238B}"/>
              </a:ext>
            </a:extLst>
          </p:cNvPr>
          <p:cNvSpPr>
            <a:spLocks noChangeAspect="1"/>
          </p:cNvSpPr>
          <p:nvPr/>
        </p:nvSpPr>
        <p:spPr>
          <a:xfrm>
            <a:off x="0" y="342900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4E0C66D7-255A-1C4A-84CC-60D396E6B14D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A3066B-4747-2C4F-8C02-B8B050A0399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000000"/>
                </a:solidFill>
                <a:latin typeface="Ink Free" panose="03080402000500000000" pitchFamily="66" charset="0"/>
              </a:rPr>
              <a:t>Are you religious?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E56570-3460-394F-B8CF-22CC04FD96D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lIns="91440" rIns="91440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So, you believe in God?</a:t>
            </a:r>
          </a:p>
        </p:txBody>
      </p:sp>
    </p:spTree>
    <p:extLst>
      <p:ext uri="{BB962C8B-B14F-4D97-AF65-F5344CB8AC3E}">
        <p14:creationId xmlns:p14="http://schemas.microsoft.com/office/powerpoint/2010/main" val="2269323826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03C7D1-7700-8146-BE3E-CDE00EF7B1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DA593A-0C18-3E40-9DF0-7536D03D5AC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solidFill>
            <a:srgbClr val="00FA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E00F6781-F389-4141-9747-66055FDC4358}"/>
              </a:ext>
            </a:extLst>
          </p:cNvPr>
          <p:cNvSpPr>
            <a:spLocks noChangeAspect="1"/>
          </p:cNvSpPr>
          <p:nvPr/>
        </p:nvSpPr>
        <p:spPr>
          <a:xfrm flipH="1">
            <a:off x="6092952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9DBE104-CE5C-D641-AB66-BBADBFF01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 flipH="1">
            <a:off x="0" y="0"/>
            <a:ext cx="6099048" cy="34290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28FB41D-A8C1-7F46-B9E2-854AAD70A8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solidFill>
            <a:srgbClr val="00FA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B9857D8-C8B9-3D4A-BC39-A4BD59EC37E2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000000"/>
                </a:solidFill>
                <a:latin typeface="Ink Free" panose="03080402000500000000" pitchFamily="66" charset="0"/>
              </a:rPr>
              <a:t>Yes.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BB881FD-FD4D-844D-ADB7-4962DB794D04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 lIns="274320" rIns="274320"/>
          <a:lstStyle/>
          <a:p>
            <a:pPr marL="0" lvl="0" indent="0">
              <a:buNone/>
              <a:defRPr/>
            </a:pPr>
            <a:r>
              <a:rPr lang="en-US" sz="2800" b="1" dirty="0">
                <a:ln>
                  <a:noFill/>
                </a:ln>
                <a:latin typeface="Century Gothic Pro" panose="020B0502020202020204" pitchFamily="34" charset="0"/>
              </a:rPr>
              <a:t>Probing</a:t>
            </a: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 avoids biasing the data with phrasing that allows subjects to conceive of their own responses.</a:t>
            </a:r>
          </a:p>
        </p:txBody>
      </p:sp>
      <p:sp>
        <p:nvSpPr>
          <p:cNvPr id="23" name="Oval Callout 22">
            <a:extLst>
              <a:ext uri="{FF2B5EF4-FFF2-40B4-BE49-F238E27FC236}">
                <a16:creationId xmlns:a16="http://schemas.microsoft.com/office/drawing/2014/main" id="{4458CE49-3C5C-E341-BEFE-D29F2EE3238B}"/>
              </a:ext>
            </a:extLst>
          </p:cNvPr>
          <p:cNvSpPr>
            <a:spLocks noChangeAspect="1"/>
          </p:cNvSpPr>
          <p:nvPr/>
        </p:nvSpPr>
        <p:spPr>
          <a:xfrm>
            <a:off x="0" y="342900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4E0C66D7-255A-1C4A-84CC-60D396E6B14D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A3066B-4747-2C4F-8C02-B8B050A0399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000000"/>
                </a:solidFill>
                <a:latin typeface="Ink Free" panose="03080402000500000000" pitchFamily="66" charset="0"/>
              </a:rPr>
              <a:t>Are you religious?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E56570-3460-394F-B8CF-22CC04FD96D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lIns="91440" rIns="91440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In what ways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are you religious?</a:t>
            </a:r>
          </a:p>
        </p:txBody>
      </p:sp>
    </p:spTree>
    <p:extLst>
      <p:ext uri="{BB962C8B-B14F-4D97-AF65-F5344CB8AC3E}">
        <p14:creationId xmlns:p14="http://schemas.microsoft.com/office/powerpoint/2010/main" val="3821711732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D6AC41-F35A-AA44-8826-8B3C640D46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solidFill>
            <a:srgbClr val="7030A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B3552-3C17-2949-9A10-DB37FFF731E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0F78B-20B9-0E41-B2F2-44FD0C9107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solidFill>
            <a:srgbClr val="00206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81F599-77FE-9B46-A26B-CB0BD0437C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9DE0F03-B23D-C24D-B401-6A3066F46135}"/>
              </a:ext>
            </a:extLst>
          </p:cNvPr>
          <p:cNvSpPr txBox="1">
            <a:spLocks/>
          </p:cNvSpPr>
          <p:nvPr/>
        </p:nvSpPr>
        <p:spPr bwMode="auto">
          <a:xfrm>
            <a:off x="381001" y="3429000"/>
            <a:ext cx="533399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 pitchFamily="2" charset="77"/>
              </a:rPr>
              <a:t>Echo Probe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</a:rPr>
              <a:t>Repeating previous answer before asking next question. 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FA0C5CC7-3664-544D-B777-8BE92ECD87C0}"/>
              </a:ext>
            </a:extLst>
          </p:cNvPr>
          <p:cNvSpPr txBox="1">
            <a:spLocks/>
          </p:cNvSpPr>
          <p:nvPr/>
        </p:nvSpPr>
        <p:spPr bwMode="auto">
          <a:xfrm>
            <a:off x="379477" y="0"/>
            <a:ext cx="533399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 pitchFamily="2" charset="77"/>
              </a:rPr>
              <a:t>Silent Probe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</a:rPr>
              <a:t>Remaining quiet and waiting for the </a:t>
            </a: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subject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</a:rPr>
              <a:t>to continue.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A84E76EA-71B7-7149-B42D-16C7F4888562}"/>
              </a:ext>
            </a:extLst>
          </p:cNvPr>
          <p:cNvSpPr txBox="1">
            <a:spLocks/>
          </p:cNvSpPr>
          <p:nvPr/>
        </p:nvSpPr>
        <p:spPr bwMode="auto">
          <a:xfrm>
            <a:off x="6477001" y="0"/>
            <a:ext cx="533399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 pitchFamily="2" charset="77"/>
              </a:rPr>
              <a:t>Tell-Me-More Probe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</a:rPr>
              <a:t>Asking the interviewee 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</a:rPr>
              <a:t>expand upon a response.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2AD09433-F182-9542-AC12-1DA481F832C6}"/>
              </a:ext>
            </a:extLst>
          </p:cNvPr>
          <p:cNvSpPr txBox="1">
            <a:spLocks/>
          </p:cNvSpPr>
          <p:nvPr/>
        </p:nvSpPr>
        <p:spPr bwMode="auto">
          <a:xfrm>
            <a:off x="6475477" y="3429000"/>
            <a:ext cx="533399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 pitchFamily="2" charset="77"/>
              </a:rPr>
              <a:t>Uh-Huh Probe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002060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</a:rPr>
              <a:t>Using affirmative utterances such as “uh-huh” or “I see”.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3944910-A514-1F40-ACD3-3019F8CF84DA}"/>
              </a:ext>
            </a:extLst>
          </p:cNvPr>
          <p:cNvSpPr txBox="1">
            <a:spLocks/>
          </p:cNvSpPr>
          <p:nvPr/>
        </p:nvSpPr>
        <p:spPr bwMode="auto">
          <a:xfrm>
            <a:off x="0" y="29337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 pitchFamily="2" charset="77"/>
              </a:rPr>
              <a:t>e.g.,</a:t>
            </a:r>
          </a:p>
        </p:txBody>
      </p:sp>
    </p:spTree>
    <p:extLst>
      <p:ext uri="{BB962C8B-B14F-4D97-AF65-F5344CB8AC3E}">
        <p14:creationId xmlns:p14="http://schemas.microsoft.com/office/powerpoint/2010/main" val="401030132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2000" cy="3429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E02318-B889-CB45-BD52-0389ED1C00E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E4A076F-380C-6446-AB8D-BC2E25C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0"/>
            <a:ext cx="12192000" cy="990600"/>
          </a:xfrm>
          <a:solidFill>
            <a:schemeClr val="accent1">
              <a:alpha val="50000"/>
            </a:schemeClr>
          </a:solidFill>
        </p:spPr>
        <p:txBody>
          <a:bodyPr lIns="274320" rIns="274320"/>
          <a:lstStyle/>
          <a:p>
            <a:pPr marL="0" indent="0">
              <a:spcBef>
                <a:spcPts val="100"/>
              </a:spcBef>
            </a:pP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Quantitative data</a:t>
            </a: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 is information about the measurements (“quantities”) of things (expressed in numbers rather than words).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DD84506E-FE64-E944-9230-5DDA9733AA8B}"/>
              </a:ext>
            </a:extLst>
          </p:cNvPr>
          <p:cNvSpPr txBox="1">
            <a:spLocks/>
          </p:cNvSpPr>
          <p:nvPr/>
        </p:nvSpPr>
        <p:spPr bwMode="auto">
          <a:xfrm>
            <a:off x="0" y="1222744"/>
            <a:ext cx="12192000" cy="99060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Qualitative data</a:t>
            </a: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</a:rPr>
              <a:t> is Information about the characteristics (“qualities”) of things (expressed in words rather than numbers).</a:t>
            </a:r>
            <a:endParaRPr lang="en-US" sz="2800" b="0" dirty="0">
              <a:latin typeface="Century Gothic Pro" panose="020B0502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F9973D-E889-9240-A04E-EC429C8637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382893-A4CD-DC4A-97B3-B179518B6CB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1890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75BF7-E1C3-5243-8C62-FD08244123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FC5F7BF-2EBC-3644-B254-4DF67E06DB0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A06A5C0-3B2C-1C48-B23A-C647429916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Conducting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an Interview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638408-8A16-1248-BFD3-13E731FA847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1E2209-97F5-D248-A30D-11794E56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8988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838286-E744-BC46-ADF5-DE25E7F0D0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D71D-075D-BB41-BA8F-AD5CDA047E5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01434-402B-D640-9A6F-2BF7911680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F1AA19-2A1E-7D40-A19D-BE8C9409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3700"/>
            <a:ext cx="11125200" cy="990600"/>
          </a:xfrm>
        </p:spPr>
        <p:txBody>
          <a:bodyPr/>
          <a:lstStyle/>
          <a:p>
            <a:r>
              <a:rPr lang="en-US" dirty="0">
                <a:ln>
                  <a:noFill/>
                </a:ln>
                <a:latin typeface="Montserrat ExtraBold" pitchFamily="2" charset="77"/>
              </a:rPr>
              <a:t>Break the ice with small talk.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58988-B24A-3049-8188-939CF60A2D2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F732838C-8EDD-714E-B958-40F899107DB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6096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latin typeface="Century Gothic Pro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Yamal 2009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latin typeface="Century Gothic Pro" panose="020B0502020202020204" pitchFamily="34" charset="0"/>
              </a:rPr>
              <a:t>” by Pink floyd88 a </a:t>
            </a:r>
          </a:p>
          <a:p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latin typeface="Century Gothic Pro" panose="020B0502020202020204" pitchFamily="34" charset="0"/>
              </a:rPr>
              <a:t>is licensed under CC BY-SA 3.0.</a:t>
            </a:r>
            <a:endParaRPr lang="en-US" sz="2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22511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9485D3-674C-6146-83E8-AB8A143303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0810D8-0E89-F94B-96B0-721474719D4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5141BE-0EB3-B543-80AD-4FB978F47A2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B977C-DCD7-6842-AE97-D855B699DB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0BC0CD-B4BF-A844-AB61-D227D54D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638800"/>
            <a:ext cx="11125200" cy="990600"/>
          </a:xfrm>
        </p:spPr>
        <p:txBody>
          <a:bodyPr/>
          <a:lstStyle/>
          <a:p>
            <a:r>
              <a:rPr lang="en-US" sz="3600" dirty="0">
                <a:ln>
                  <a:noFill/>
                </a:ln>
                <a:highlight>
                  <a:srgbClr val="00FF00"/>
                </a:highlight>
                <a:latin typeface="Montserrat ExtraBold" pitchFamily="2" charset="77"/>
              </a:rPr>
              <a:t>Small Talk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697B38A-E236-5D4E-B0FD-9B3000CA9B97}"/>
              </a:ext>
            </a:extLst>
          </p:cNvPr>
          <p:cNvSpPr>
            <a:spLocks noChangeAspect="1"/>
          </p:cNvSpPr>
          <p:nvPr/>
        </p:nvSpPr>
        <p:spPr>
          <a:xfrm rot="-3600000" flipH="1">
            <a:off x="0" y="0"/>
            <a:ext cx="3530600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FD095A8-FA51-2945-BCA3-EF4C18C089B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35295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How about </a:t>
            </a:r>
          </a:p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this weather?</a:t>
            </a:r>
          </a:p>
        </p:txBody>
      </p:sp>
    </p:spTree>
    <p:extLst>
      <p:ext uri="{BB962C8B-B14F-4D97-AF65-F5344CB8AC3E}">
        <p14:creationId xmlns:p14="http://schemas.microsoft.com/office/powerpoint/2010/main" val="1610709750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9485D3-674C-6146-83E8-AB8A143303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0810D8-0E89-F94B-96B0-721474719D4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5141BE-0EB3-B543-80AD-4FB978F47A2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B977C-DCD7-6842-AE97-D855B699DB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0BC0CD-B4BF-A844-AB61-D227D54D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638800"/>
            <a:ext cx="11125200" cy="990600"/>
          </a:xfrm>
        </p:spPr>
        <p:txBody>
          <a:bodyPr/>
          <a:lstStyle/>
          <a:p>
            <a:r>
              <a:rPr lang="en-US" sz="3600" dirty="0">
                <a:ln>
                  <a:noFill/>
                </a:ln>
                <a:highlight>
                  <a:srgbClr val="FF0000"/>
                </a:highlight>
                <a:latin typeface="Montserrat ExtraBold" pitchFamily="2" charset="77"/>
              </a:rPr>
              <a:t>Large Talk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697B38A-E236-5D4E-B0FD-9B3000CA9B97}"/>
              </a:ext>
            </a:extLst>
          </p:cNvPr>
          <p:cNvSpPr>
            <a:spLocks noChangeAspect="1"/>
          </p:cNvSpPr>
          <p:nvPr/>
        </p:nvSpPr>
        <p:spPr>
          <a:xfrm rot="-3600000" flipH="1">
            <a:off x="0" y="0"/>
            <a:ext cx="3530600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FD095A8-FA51-2945-BCA3-EF4C18C089B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35295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2"/>
              <a:buChar char=""/>
              <a:defRPr sz="29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charset="2"/>
              <a:buChar char=""/>
              <a:defRPr sz="26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3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65000"/>
              <a:buFont typeface="Wingdings" charset="2"/>
              <a:buChar char=""/>
              <a:defRPr sz="2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How about </a:t>
            </a:r>
          </a:p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this refugee </a:t>
            </a:r>
          </a:p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crisis?</a:t>
            </a:r>
          </a:p>
        </p:txBody>
      </p:sp>
    </p:spTree>
    <p:extLst>
      <p:ext uri="{BB962C8B-B14F-4D97-AF65-F5344CB8AC3E}">
        <p14:creationId xmlns:p14="http://schemas.microsoft.com/office/powerpoint/2010/main" val="35359335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80CF-6F11-D540-9B78-C80BC00C994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F427E60-F46D-C94B-B439-F23D125E4F2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7AB930C-6CC5-4F45-82B0-8A1F26C0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90600"/>
          </a:xfrm>
        </p:spPr>
        <p:txBody>
          <a:bodyPr lIns="274320" rIns="274320"/>
          <a:lstStyle/>
          <a:p>
            <a:pPr lvl="0" algn="r">
              <a:spcBef>
                <a:spcPts val="100"/>
              </a:spcBef>
            </a:pPr>
            <a:r>
              <a:rPr lang="en-US" altLang="en-US" dirty="0">
                <a:ln>
                  <a:noFill/>
                </a:ln>
                <a:solidFill>
                  <a:sysClr val="windowText" lastClr="000000"/>
                </a:solidFill>
                <a:latin typeface="Montserrat ExtraBold" pitchFamily="2" charset="77"/>
                <a:ea typeface="+mn-ea"/>
                <a:cs typeface="+mn-cs"/>
              </a:rPr>
              <a:t>Practice active listening.</a:t>
            </a:r>
            <a:endParaRPr lang="en-US" dirty="0">
              <a:ln>
                <a:noFill/>
              </a:ln>
              <a:solidFill>
                <a:sysClr val="windowText" lastClr="000000"/>
              </a:solidFill>
              <a:latin typeface="Montserrat ExtraBold" pitchFamily="2" charset="77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FAC66B-8182-EF4B-9EA7-F6684384D7A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rIns="91440" anchor="ctr"/>
          <a:lstStyle/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ysClr val="windowText" lastClr="000000"/>
                </a:solidFill>
                <a:latin typeface="Montserrat ExtraBold" pitchFamily="2" charset="77"/>
              </a:rPr>
              <a:t>Focus on the current answer rather than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ysClr val="windowText" lastClr="000000"/>
                </a:solidFill>
                <a:latin typeface="Montserrat ExtraBold" pitchFamily="2" charset="77"/>
              </a:rPr>
              <a:t>your next question.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en-US" sz="3600" b="1" dirty="0">
              <a:ln>
                <a:noFill/>
              </a:ln>
              <a:solidFill>
                <a:sysClr val="windowText" lastClr="000000"/>
              </a:solidFill>
              <a:latin typeface="Montserrat ExtraBold" pitchFamily="2" charset="77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ysClr val="windowText" lastClr="000000"/>
                </a:solidFill>
                <a:latin typeface="Montserrat ExtraBold" pitchFamily="2" charset="77"/>
              </a:rPr>
              <a:t>Ignore distractions, both internal and external, that arise.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01B0D-7DBC-2249-AE5C-D46E94162A8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48260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03C7D1-7700-8146-BE3E-CDE00EF7B1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DA593A-0C18-3E40-9DF0-7536D03D5AC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E00F6781-F389-4141-9747-66055FDC4358}"/>
              </a:ext>
            </a:extLst>
          </p:cNvPr>
          <p:cNvSpPr>
            <a:spLocks noChangeAspect="1"/>
          </p:cNvSpPr>
          <p:nvPr/>
        </p:nvSpPr>
        <p:spPr>
          <a:xfrm flipH="1">
            <a:off x="6092952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9DBE104-CE5C-D641-AB66-BBADBFF01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 flipH="1">
            <a:off x="0" y="0"/>
            <a:ext cx="6099048" cy="34290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28FB41D-A8C1-7F46-B9E2-854AAD70A8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B9857D8-C8B9-3D4A-BC39-A4BD59EC37E2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26 … it was a few weeks after my father died …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BB881FD-FD4D-844D-ADB7-4962DB794D04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b="1" dirty="0">
                <a:ln>
                  <a:noFill/>
                </a:ln>
                <a:latin typeface="Montserrat ExtraBold" pitchFamily="2" charset="77"/>
              </a:rPr>
              <a:t>Active Listening</a:t>
            </a:r>
            <a:endParaRPr lang="en-US" sz="3600" b="1" dirty="0">
              <a:latin typeface="Montserrat ExtraBold" pitchFamily="2" charset="77"/>
            </a:endParaRPr>
          </a:p>
        </p:txBody>
      </p:sp>
      <p:sp>
        <p:nvSpPr>
          <p:cNvPr id="23" name="Oval Callout 22">
            <a:extLst>
              <a:ext uri="{FF2B5EF4-FFF2-40B4-BE49-F238E27FC236}">
                <a16:creationId xmlns:a16="http://schemas.microsoft.com/office/drawing/2014/main" id="{4458CE49-3C5C-E341-BEFE-D29F2EE3238B}"/>
              </a:ext>
            </a:extLst>
          </p:cNvPr>
          <p:cNvSpPr>
            <a:spLocks noChangeAspect="1"/>
          </p:cNvSpPr>
          <p:nvPr/>
        </p:nvSpPr>
        <p:spPr>
          <a:xfrm>
            <a:off x="0" y="342900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4E0C66D7-255A-1C4A-84CC-60D396E6B14D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A3066B-4747-2C4F-8C02-B8B050A0399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Ink Free" panose="03080402000500000000" pitchFamily="66" charset="0"/>
              </a:rPr>
              <a:t>At what age did you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Ink Free" panose="03080402000500000000" pitchFamily="66" charset="0"/>
              </a:rPr>
              <a:t>get your first tattoo?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E56570-3460-394F-B8CF-22CC04FD96D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lIns="91440" rIns="91440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Do you think tattoos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have become more acceptable since then?</a:t>
            </a:r>
          </a:p>
        </p:txBody>
      </p:sp>
    </p:spTree>
    <p:extLst>
      <p:ext uri="{BB962C8B-B14F-4D97-AF65-F5344CB8AC3E}">
        <p14:creationId xmlns:p14="http://schemas.microsoft.com/office/powerpoint/2010/main" val="3967779252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03C7D1-7700-8146-BE3E-CDE00EF7B1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DA593A-0C18-3E40-9DF0-7536D03D5AC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solidFill>
            <a:srgbClr val="00FA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E00F6781-F389-4141-9747-66055FDC4358}"/>
              </a:ext>
            </a:extLst>
          </p:cNvPr>
          <p:cNvSpPr>
            <a:spLocks noChangeAspect="1"/>
          </p:cNvSpPr>
          <p:nvPr/>
        </p:nvSpPr>
        <p:spPr>
          <a:xfrm flipH="1">
            <a:off x="6092952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9DBE104-CE5C-D641-AB66-BBADBFF01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 flipH="1">
            <a:off x="0" y="0"/>
            <a:ext cx="6099048" cy="34290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28FB41D-A8C1-7F46-B9E2-854AAD70A8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solidFill>
            <a:srgbClr val="00FA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B9857D8-C8B9-3D4A-BC39-A4BD59EC37E2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26 … it was a few weeks after my father died …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BB881FD-FD4D-844D-ADB7-4962DB794D04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b="1" dirty="0">
                <a:ln>
                  <a:noFill/>
                </a:ln>
                <a:latin typeface="Montserrat ExtraBold" pitchFamily="2" charset="77"/>
              </a:rPr>
              <a:t>Active Listening</a:t>
            </a:r>
            <a:endParaRPr lang="en-US" sz="3600" b="1" dirty="0">
              <a:latin typeface="Montserrat ExtraBold" pitchFamily="2" charset="77"/>
            </a:endParaRPr>
          </a:p>
        </p:txBody>
      </p:sp>
      <p:sp>
        <p:nvSpPr>
          <p:cNvPr id="23" name="Oval Callout 22">
            <a:extLst>
              <a:ext uri="{FF2B5EF4-FFF2-40B4-BE49-F238E27FC236}">
                <a16:creationId xmlns:a16="http://schemas.microsoft.com/office/drawing/2014/main" id="{4458CE49-3C5C-E341-BEFE-D29F2EE3238B}"/>
              </a:ext>
            </a:extLst>
          </p:cNvPr>
          <p:cNvSpPr>
            <a:spLocks noChangeAspect="1"/>
          </p:cNvSpPr>
          <p:nvPr/>
        </p:nvSpPr>
        <p:spPr>
          <a:xfrm>
            <a:off x="0" y="342900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4E0C66D7-255A-1C4A-84CC-60D396E6B14D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099048" cy="3429000"/>
          </a:xfrm>
          <a:prstGeom prst="wedgeEllipseCallout">
            <a:avLst/>
          </a:prstGeom>
          <a:solidFill>
            <a:schemeClr val="bg1"/>
          </a:solidFill>
          <a:ln w="1905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A3066B-4747-2C4F-8C02-B8B050A0399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At what age did you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Ink Free" panose="03080402000500000000" pitchFamily="66" charset="0"/>
              </a:rPr>
              <a:t>get your first tattoo?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E56570-3460-394F-B8CF-22CC04FD96D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lIns="91440" rIns="91440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I’m so sorry.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Would you like to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talk about it?</a:t>
            </a:r>
          </a:p>
        </p:txBody>
      </p:sp>
    </p:spTree>
    <p:extLst>
      <p:ext uri="{BB962C8B-B14F-4D97-AF65-F5344CB8AC3E}">
        <p14:creationId xmlns:p14="http://schemas.microsoft.com/office/powerpoint/2010/main" val="3755714141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E2A7B-33EC-EA4F-9175-00F9A7B22D3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929C05-C55E-2243-B443-577597EAF8D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E27888-BB57-2E48-8E5D-193137FFC14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Face the interviewee.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b="1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Make regular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eye contact.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b="1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Nod along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to responses.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270993-965F-094A-8183-4FF09EE0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Use body language to </a:t>
            </a:r>
            <a:b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</a:br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show interest and attention.</a:t>
            </a:r>
            <a:endParaRPr lang="en-US" dirty="0">
              <a:ln>
                <a:noFill/>
              </a:ln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E690A6-8D53-C640-9C9D-2B188266C54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37519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BA76E-4D5C-8C4F-B05C-EF58751EBC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D7F6F-D347-704B-B7F2-BE7AECE4278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D3C76-51BD-5548-AC6C-F921C0977BE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B02508-DC58-584E-8628-1D88341B2E9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288F0-AF4D-D24E-9A27-07DC4A2D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3700"/>
            <a:ext cx="11125200" cy="990600"/>
          </a:xfrm>
        </p:spPr>
        <p:txBody>
          <a:bodyPr/>
          <a:lstStyle/>
          <a:p>
            <a:pPr algn="ctr"/>
            <a:r>
              <a:rPr lang="en-US" dirty="0">
                <a:ln>
                  <a:noFill/>
                </a:ln>
                <a:solidFill>
                  <a:sysClr val="windowText" lastClr="000000"/>
                </a:solidFill>
                <a:latin typeface="Montserrat ExtraBold" pitchFamily="2" charset="77"/>
              </a:rPr>
              <a:t>Express gratitude.</a:t>
            </a:r>
          </a:p>
        </p:txBody>
      </p:sp>
    </p:spTree>
    <p:extLst>
      <p:ext uri="{BB962C8B-B14F-4D97-AF65-F5344CB8AC3E}">
        <p14:creationId xmlns:p14="http://schemas.microsoft.com/office/powerpoint/2010/main" val="3248033867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CCB15F-186D-BE4D-8C31-B8A42E997B6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0"/>
            <a:ext cx="5333999" cy="6858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ln>
                  <a:noFill/>
                </a:ln>
                <a:latin typeface="Montserrat ExtraBold" pitchFamily="2" charset="77"/>
              </a:rPr>
              <a:t>Fieldwork Exercise #2</a:t>
            </a:r>
            <a:br>
              <a:rPr lang="en-US" sz="5400" dirty="0">
                <a:ln>
                  <a:noFill/>
                </a:ln>
                <a:latin typeface="Montserrat ExtraBold" pitchFamily="2" charset="77"/>
              </a:rPr>
            </a:b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Submit to Moodle by the start of class on XX/XX.</a:t>
            </a:r>
            <a:endParaRPr lang="en-US" sz="2800" b="1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F0A7D-D2DE-0A42-A1C5-CBB219C8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0AFF28-AEE6-B540-AB27-C17272C7969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5488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707D81-9466-7F4F-8D6F-D499D595F9F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2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F71305-46CD-3248-B413-AA0F325BEF3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5C98F-46B4-424C-90B4-B52AF810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4400"/>
            <a:ext cx="12192000" cy="990600"/>
          </a:xfrm>
          <a:solidFill>
            <a:schemeClr val="accent1">
              <a:alpha val="50000"/>
            </a:schemeClr>
          </a:solidFill>
        </p:spPr>
        <p:txBody>
          <a:bodyPr lIns="274320" rIns="274320"/>
          <a:lstStyle/>
          <a:p>
            <a:pPr marL="319088" indent="-319088">
              <a:spcBef>
                <a:spcPts val="700"/>
              </a:spcBef>
            </a:pP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  <a:ea typeface="+mn-ea"/>
                <a:cs typeface="+mn-cs"/>
              </a:rPr>
              <a:t>Fixed-choice questions </a:t>
            </a: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  <a:ea typeface="+mn-ea"/>
                <a:cs typeface="+mn-cs"/>
              </a:rPr>
              <a:t>limit the number or type of possible </a:t>
            </a:r>
            <a:br>
              <a:rPr lang="en-US" sz="2800" b="0" dirty="0">
                <a:ln>
                  <a:noFill/>
                </a:ln>
                <a:latin typeface="Century Gothic Pro" panose="020B0502020202020204" pitchFamily="34" charset="0"/>
                <a:ea typeface="+mn-ea"/>
                <a:cs typeface="+mn-cs"/>
              </a:rPr>
            </a:b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  <a:ea typeface="+mn-ea"/>
                <a:cs typeface="+mn-cs"/>
              </a:rPr>
              <a:t>answers (to elicit more quantifiable and comparable responses).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D502D-2FCE-4F4B-8608-AB41D7D73BB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AAF924-C118-F149-9F00-1C4DB2D3E925}"/>
              </a:ext>
            </a:extLst>
          </p:cNvPr>
          <p:cNvSpPr txBox="1">
            <a:spLocks/>
          </p:cNvSpPr>
          <p:nvPr/>
        </p:nvSpPr>
        <p:spPr bwMode="auto">
          <a:xfrm>
            <a:off x="0" y="1295400"/>
            <a:ext cx="12192000" cy="99060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319088" indent="-319088">
              <a:spcBef>
                <a:spcPts val="0"/>
              </a:spcBef>
            </a:pPr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  <a:ea typeface="+mn-ea"/>
                <a:cs typeface="+mn-cs"/>
              </a:rPr>
              <a:t>Open-ended questions</a:t>
            </a: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  <a:ea typeface="+mn-ea"/>
                <a:cs typeface="+mn-cs"/>
              </a:rPr>
              <a:t> cannot be answered with a simple </a:t>
            </a:r>
          </a:p>
          <a:p>
            <a:pPr marL="319088" indent="-319088">
              <a:spcBef>
                <a:spcPts val="0"/>
              </a:spcBef>
            </a:pPr>
            <a:r>
              <a:rPr lang="en-US" sz="2800" b="0" dirty="0">
                <a:ln>
                  <a:noFill/>
                </a:ln>
                <a:latin typeface="Century Gothic Pro" panose="020B0502020202020204" pitchFamily="34" charset="0"/>
                <a:ea typeface="+mn-ea"/>
                <a:cs typeface="+mn-cs"/>
              </a:rPr>
              <a:t>“yes” or “no” (elicit more descriptive and in-depth responses).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BA381A-9051-424A-B764-9E86F6F166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06033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BB239-720D-964F-BD04-44EBBE2392A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E035F2-3E4B-D94F-B14D-528D1E3EFE9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FD77E63-985A-B84E-9477-A60741E0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10200"/>
            <a:ext cx="11125200" cy="990600"/>
          </a:xfrm>
        </p:spPr>
        <p:txBody>
          <a:bodyPr/>
          <a:lstStyle/>
          <a:p>
            <a:pPr algn="r"/>
            <a:r>
              <a:rPr lang="en-US" dirty="0">
                <a:ln>
                  <a:noFill/>
                </a:ln>
                <a:latin typeface="Montserrat ExtraBold" pitchFamily="2" charset="77"/>
              </a:rPr>
              <a:t>Begin by asking ONLY ONE </a:t>
            </a:r>
            <a:br>
              <a:rPr lang="en-US" dirty="0">
                <a:ln>
                  <a:noFill/>
                </a:ln>
                <a:latin typeface="Montserrat ExtraBold" pitchFamily="2" charset="77"/>
              </a:rPr>
            </a:br>
            <a:r>
              <a:rPr lang="en-US" dirty="0">
                <a:ln>
                  <a:noFill/>
                </a:ln>
                <a:latin typeface="Montserrat ExtraBold" pitchFamily="2" charset="77"/>
              </a:rPr>
              <a:t>of the following questions.</a:t>
            </a:r>
            <a:endParaRPr lang="en-US" dirty="0"/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3ECAB8D3-30BC-7743-A5F8-82787E5F1797}"/>
              </a:ext>
            </a:extLst>
          </p:cNvPr>
          <p:cNvSpPr txBox="1">
            <a:spLocks/>
          </p:cNvSpPr>
          <p:nvPr/>
        </p:nvSpPr>
        <p:spPr bwMode="auto">
          <a:xfrm>
            <a:off x="533400" y="4572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indent="0" algn="l">
              <a:spcBef>
                <a:spcPts val="0"/>
              </a:spcBef>
              <a:buNone/>
            </a:pPr>
            <a:r>
              <a:rPr lang="en-US" dirty="0">
                <a:ln>
                  <a:noFill/>
                </a:ln>
                <a:latin typeface="Montserrat ExtraBold" pitchFamily="2" charset="77"/>
              </a:rPr>
              <a:t>Audio record a short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dirty="0">
                <a:ln>
                  <a:noFill/>
                </a:ln>
                <a:latin typeface="Montserrat ExtraBold" pitchFamily="2" charset="77"/>
              </a:rPr>
              <a:t>interview with someone.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DA7F7-1ADF-484C-8B3B-0AB41CE0F1B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30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BB239-720D-964F-BD04-44EBBE2392A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E035F2-3E4B-D94F-B14D-528D1E3EFE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0"/>
            <a:ext cx="5333998" cy="4572000"/>
          </a:xfrm>
        </p:spPr>
        <p:txBody>
          <a:bodyPr lIns="274320" rIns="274320"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Ink Free" panose="03080402000500000000" pitchFamily="66" charset="0"/>
              </a:rPr>
              <a:t>“Are you happy?”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FD77E63-985A-B84E-9477-A60741E0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93564A-D677-B946-A4FE-C54E1B666A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2623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BB239-720D-964F-BD04-44EBBE2392A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FD77E63-985A-B84E-9477-A60741E0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93564A-D677-B946-A4FE-C54E1B666A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i="1" dirty="0">
                <a:latin typeface="Ink Free" panose="03080402000500000000" pitchFamily="66" charset="0"/>
              </a:rPr>
              <a:t>“What is the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i="1" dirty="0">
                <a:latin typeface="Ink Free" panose="03080402000500000000" pitchFamily="66" charset="0"/>
              </a:rPr>
              <a:t>meaning of life?”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A00A9F-7EDF-964A-809B-738FF8B647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85000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B30BD5-489F-784D-A6C0-E370F07D2D6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FF50D4-CA27-8F42-AE19-D93F08AECDC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latin typeface="Montserrat ExtraBold" pitchFamily="2" charset="77"/>
              </a:rPr>
              <a:t>Use impromptu follow-ups and probes to keep him/her talking for 3 minutes.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30E60-9D9F-7E45-9990-9D8463B446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598037-0391-CD40-B0E8-3CB4710C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172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9F46A-CE40-5845-895F-73E5D51E1C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highlight>
                  <a:srgbClr val="000080"/>
                </a:highlight>
                <a:latin typeface="Montserrat ExtraBold" pitchFamily="2" charset="77"/>
              </a:rPr>
              <a:t>Informal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9CD40-4B87-2B40-B1CD-6FA5C779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Research interviews can be categorized by the degree of </a:t>
            </a:r>
            <a:b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</a:br>
            <a:r>
              <a:rPr lang="en-US" sz="28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structure</a:t>
            </a:r>
            <a: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 (organization) and </a:t>
            </a:r>
            <a:r>
              <a:rPr lang="en-US" sz="28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control</a:t>
            </a:r>
            <a: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 (over responses) used.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07E1BF8-9E69-2B48-AC2D-1CA6761216E7}"/>
              </a:ext>
            </a:extLst>
          </p:cNvPr>
          <p:cNvSpPr txBox="1">
            <a:spLocks/>
          </p:cNvSpPr>
          <p:nvPr/>
        </p:nvSpPr>
        <p:spPr bwMode="auto">
          <a:xfrm>
            <a:off x="6096000" y="0"/>
            <a:ext cx="6095999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Ethno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by 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Gabriel White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 </a:t>
            </a:r>
          </a:p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is licensed under CC BY-SA 2.0.</a:t>
            </a:r>
            <a:endParaRPr lang="en-US" sz="2900" b="0" dirty="0"/>
          </a:p>
        </p:txBody>
      </p:sp>
    </p:spTree>
    <p:extLst>
      <p:ext uri="{BB962C8B-B14F-4D97-AF65-F5344CB8AC3E}">
        <p14:creationId xmlns:p14="http://schemas.microsoft.com/office/powerpoint/2010/main" val="363699465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solidFill>
            <a:srgbClr val="00206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9F46A-CE40-5845-895F-73E5D51E1C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highlight>
                  <a:srgbClr val="000080"/>
                </a:highlight>
                <a:latin typeface="Montserrat ExtraBold" pitchFamily="2" charset="77"/>
              </a:rPr>
              <a:t>Informal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1F19-80C1-DD43-876B-B64B91ED745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274320" rIns="274320" anchor="ctr"/>
          <a:lstStyle/>
          <a:p>
            <a:pPr marL="0" lvl="0" indent="0"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Informal interviews are like regular conversations except that the researcher later recalls and records what the subject said as data.</a:t>
            </a:r>
            <a:endParaRPr lang="en-US" sz="3600" b="1" dirty="0">
              <a:ln>
                <a:noFill/>
              </a:ln>
              <a:latin typeface="Montserrat ExtraBold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BA5627-6661-F94C-B6E0-5F1066517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944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solidFill>
            <a:srgbClr val="00206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9F46A-CE40-5845-895F-73E5D51E1C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highlight>
                  <a:srgbClr val="000080"/>
                </a:highlight>
                <a:latin typeface="Montserrat ExtraBold" pitchFamily="2" charset="77"/>
              </a:rPr>
              <a:t>Informal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1F19-80C1-DD43-876B-B64B91ED745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No structure 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or control.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endParaRPr lang="en-US" sz="3600" b="1" dirty="0">
              <a:ln>
                <a:noFill/>
              </a:ln>
              <a:solidFill>
                <a:srgbClr val="FFFFFF"/>
              </a:solidFill>
              <a:latin typeface="Montserrat ExtraBold" pitchFamily="2" charset="77"/>
            </a:endParaRP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A common part 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of participant observation. 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endParaRPr lang="en-US" sz="3600" b="1" dirty="0">
              <a:ln>
                <a:noFill/>
              </a:ln>
              <a:solidFill>
                <a:srgbClr val="FFFFFF"/>
              </a:solidFill>
              <a:latin typeface="Montserrat ExtraBold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BA5627-6661-F94C-B6E0-5F1066517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235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FEEF6-D90F-7E40-8D84-B0F41970B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87E832-7432-7D4D-BEA5-FA79BF2EFEB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C1BABFB-0E2D-4F42-AA7E-F439252429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highlight>
                  <a:srgbClr val="800000"/>
                </a:highlight>
                <a:latin typeface="Montserrat ExtraBold" pitchFamily="2" charset="77"/>
              </a:rPr>
              <a:t>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4368-039B-754B-BC93-AAE8932471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Unstructured interviews have 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a prepared list 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lang="en-US" sz="36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of topics, but few-to-no prepared questions.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ABCD19-303A-6D49-96EE-2E9E289D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Unstructured	</a:t>
            </a:r>
            <a:r>
              <a:rPr lang="en-US" sz="360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Montserrat ExtraBold" pitchFamily="2" charset="77"/>
              </a:rPr>
              <a:t>Semi-Structured	Structured</a:t>
            </a:r>
            <a:endParaRPr lang="en-US" sz="3600" dirty="0">
              <a:ln>
                <a:noFill/>
              </a:ln>
              <a:latin typeface="Montserrat ExtraBold" pitchFamily="2" charset="77"/>
            </a:endParaRP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A11AE396-64AF-D349-9247-6C29882E842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1999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Wywiad etnograficzny, Dubiny 02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</a:t>
            </a:r>
          </a:p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by 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Marta Malina </a:t>
            </a:r>
            <a:r>
              <a:rPr lang="en-US" sz="2400" b="0" dirty="0" err="1">
                <a:ln>
                  <a:noFill/>
                </a:ln>
                <a:latin typeface="Century Gothic Pro" panose="020B0502020202020204" pitchFamily="34" charset="0"/>
              </a:rPr>
              <a:t>Moraczewska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is licensed under CC BY-SA 3.0.</a:t>
            </a:r>
            <a:endParaRPr lang="en-US" sz="2900" b="0" dirty="0"/>
          </a:p>
        </p:txBody>
      </p:sp>
    </p:spTree>
    <p:extLst>
      <p:ext uri="{BB962C8B-B14F-4D97-AF65-F5344CB8AC3E}">
        <p14:creationId xmlns:p14="http://schemas.microsoft.com/office/powerpoint/2010/main" val="1903434649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_Median">
  <a:themeElements>
    <a:clrScheme name="Custom 10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7A0C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432FF"/>
      </a:hlink>
      <a:folHlink>
        <a:srgbClr val="0432F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 bwMode="auto">
        <a:solidFill>
          <a:srgbClr val="002060">
            <a:alpha val="50000"/>
          </a:srgbClr>
        </a:solidFill>
        <a:ln>
          <a:noFill/>
        </a:ln>
        <a:extLst>
          <a:ext uri="{FAA26D3D-D897-4be2-8F04-BA451C77F1D7}">
            <ma14:placeholder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ts val="700"/>
          </a:spcBef>
          <a:spcAft>
            <a:spcPct val="0"/>
          </a:spcAft>
          <a:buClr>
            <a:srgbClr val="000000"/>
          </a:buClr>
          <a:buSzPct val="60000"/>
          <a:buFontTx/>
          <a:buNone/>
          <a:tabLst/>
          <a:defRPr kumimoji="0" sz="2900" b="0" i="0" u="none" strike="noStrike" kern="1200" cap="none" spc="0" normalizeH="0" baseline="0" noProof="0" dirty="0">
            <a:ln>
              <a:solidFill>
                <a:srgbClr val="FFFFFF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Tw Cen M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aching" id="{A4EBACDC-FEBB-2041-A53A-EEA8D0C9A254}" vid="{87E8CEB0-60FD-614A-98A0-8D9783B89970}"/>
    </a:ext>
  </a:extLst>
</a:theme>
</file>

<file path=ppt/theme/theme2.xml><?xml version="1.0" encoding="utf-8"?>
<a:theme xmlns:a="http://schemas.openxmlformats.org/drawingml/2006/main" name="12_Median">
  <a:themeElements>
    <a:clrScheme name="Custom 10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7A0C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432FF"/>
      </a:hlink>
      <a:folHlink>
        <a:srgbClr val="0432F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 bwMode="auto">
        <a:solidFill>
          <a:srgbClr val="002060">
            <a:alpha val="50000"/>
          </a:srgbClr>
        </a:solidFill>
        <a:ln>
          <a:noFill/>
        </a:ln>
        <a:extLst>
          <a:ext uri="{FAA26D3D-D897-4be2-8F04-BA451C77F1D7}">
            <ma14:placeholderFlag xmlns:r="http://schemas.openxmlformats.org/officeDocument/2006/relationships" xmlns:p="http://schemas.openxmlformats.org/presentationml/2006/main" xmlns="" xmlns:ma14="http://schemas.microsoft.com/office/mac/drawingml/2011/main" val="1"/>
          </a:ext>
        </a:extLst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ts val="700"/>
          </a:spcBef>
          <a:spcAft>
            <a:spcPct val="0"/>
          </a:spcAft>
          <a:buClr>
            <a:srgbClr val="000000"/>
          </a:buClr>
          <a:buSzPct val="60000"/>
          <a:buFontTx/>
          <a:buNone/>
          <a:tabLst/>
          <a:defRPr kumimoji="0" sz="2900" b="0" i="0" u="none" strike="noStrike" kern="1200" cap="none" spc="0" normalizeH="0" baseline="0" noProof="0" dirty="0">
            <a:ln>
              <a:solidFill>
                <a:srgbClr val="FFFFFF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Tw Cen M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aching" id="{A4EBACDC-FEBB-2041-A53A-EEA8D0C9A254}" vid="{87E8CEB0-60FD-614A-98A0-8D9783B89970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25157</TotalTime>
  <Words>1162</Words>
  <PresentationFormat>Widescreen</PresentationFormat>
  <Paragraphs>189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Tw Cen MT</vt:lpstr>
      <vt:lpstr>Times New Roman</vt:lpstr>
      <vt:lpstr>Century Gothic Pro</vt:lpstr>
      <vt:lpstr>Montserrat ExtraBold</vt:lpstr>
      <vt:lpstr>Calibri</vt:lpstr>
      <vt:lpstr>Wingdings</vt:lpstr>
      <vt:lpstr>Wingdings 2</vt:lpstr>
      <vt:lpstr>Arial</vt:lpstr>
      <vt:lpstr>Ink Free</vt:lpstr>
      <vt:lpstr>13_Median</vt:lpstr>
      <vt:lpstr>12_Median</vt:lpstr>
      <vt:lpstr>PowerPoint Presentation</vt:lpstr>
      <vt:lpstr>PowerPoint Presentation</vt:lpstr>
      <vt:lpstr>PowerPoint Presentation</vt:lpstr>
      <vt:lpstr>Quantitative data is information about the measurements (“quantities”) of things (expressed in numbers rather than words).</vt:lpstr>
      <vt:lpstr>Fixed-choice questions limit the number or type of possible  answers (to elicit more quantifiable and comparable responses).</vt:lpstr>
      <vt:lpstr>Research interviews can be categorized by the degree of  structure (organization) and control (over responses) used.</vt:lpstr>
      <vt:lpstr>PowerPoint Presentation</vt:lpstr>
      <vt:lpstr>PowerPoint Presentation</vt:lpstr>
      <vt:lpstr>Unstructured Semi-Structured Structured</vt:lpstr>
      <vt:lpstr>Unstructured Semi-Structured Structured</vt:lpstr>
      <vt:lpstr>Unstructured Semi-Structured Structured</vt:lpstr>
      <vt:lpstr>Unstructured Semi-Structured Structured</vt:lpstr>
      <vt:lpstr>Unstructured Semi-Structured Structured</vt:lpstr>
      <vt:lpstr>Unstructured Semi-Structured Structured</vt:lpstr>
      <vt:lpstr>Unstructured Semi-Structured Structured</vt:lpstr>
      <vt:lpstr>Unstructured Semi-Structured Structured</vt:lpstr>
      <vt:lpstr>Unstructured Semi-Structured Structured</vt:lpstr>
      <vt:lpstr>Unstructured Semi-Structured Structured</vt:lpstr>
      <vt:lpstr>PowerPoint Presentation</vt:lpstr>
      <vt:lpstr>RQ: Are polyamorous relationships happier  than monogamous relationships?</vt:lpstr>
      <vt:lpstr>“Where did you and your partner(s) meet?”  is not relevant to the research question.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Validity refers to how well a research instrument (such as  an interview) measures what it is supposed to measure.</vt:lpstr>
      <vt:lpstr>PowerPoint Presentation</vt:lpstr>
      <vt:lpstr>The deference effect occurs when subjects respond  differently in order to avoid offending the interviewer.</vt:lpstr>
      <vt:lpstr>The third‐party‐present effect occurs when subjects respond  differently than they would if others were not present.</vt:lpstr>
      <vt:lpstr>The threatening question effect occurs when subjects  avoid answering or lie due to a threatening question.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 the ice with small talk.</vt:lpstr>
      <vt:lpstr>Small Talk</vt:lpstr>
      <vt:lpstr>Large Talk</vt:lpstr>
      <vt:lpstr>Practice active listening.</vt:lpstr>
      <vt:lpstr>PowerPoint Presentation</vt:lpstr>
      <vt:lpstr>PowerPoint Presentation</vt:lpstr>
      <vt:lpstr>Use body language to  show interest and attention.</vt:lpstr>
      <vt:lpstr>Express gratitude.</vt:lpstr>
      <vt:lpstr>PowerPoint Presentation</vt:lpstr>
      <vt:lpstr>Begin by asking ONLY ONE  of the following questions.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2001-08-21T06:37:51Z</dcterms:created>
  <dcterms:modified xsi:type="dcterms:W3CDTF">2019-12-20T15:52:32Z</dcterms:modified>
</cp:coreProperties>
</file>