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dvent Pro Medium" panose="020B0604020202020204" charset="0"/>
      <p:regular r:id="rId16"/>
      <p:bold r:id="rId17"/>
    </p:embeddedFon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e560efa7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e560efa7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e560efa7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e560efa7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e560efa7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e560efa7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e560efa7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e560efa7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d16c3c2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d16c3c2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16c3c29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16c3c29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560efa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560efa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e560efa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e560efa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560efa7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560efa7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e560efa7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e560efa7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560efa7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560efa7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e560efa7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e560efa7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ltor.com/realestateandhomes-search/Dignowity-Hill_San-Antonio_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www.sanantonio.gov/historic/scoutsa/HistoricDistricts/Dignowity-Hi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/>
              <a:t>Quantitative and Qualitative Approaches to Health in Anthropology</a:t>
            </a:r>
            <a:endParaRPr sz="418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87591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Gonzalez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325" y="3614200"/>
            <a:ext cx="2484725" cy="8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and Contrasting Methods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190700" cy="2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Quantitative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easily generalizable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speak to broader trends across larger scope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directly build off previous data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rigid structure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Often less resource-intensive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832425" y="1505700"/>
            <a:ext cx="3999900" cy="2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Qualitative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focused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Speaks in-depth but to a narrower scope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 as easily summarizable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Looser, fluid theoretical structure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Often more resource-intensive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163" y="3674200"/>
            <a:ext cx="1990976" cy="13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638" y="3690875"/>
            <a:ext cx="2299475" cy="129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and Health in Anthropology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658925" y="18117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Both method categories offer unique aspects to the study of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Measurable outcomes vs. the power of a narrative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Future research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Quantitative: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Human health outcomes affected by climate change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Medicare-for-all and its societal implications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Qualitative: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LGBTQ+ health identities and how bodies are conceptualized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COVID-19 and social responsibility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948" y="212900"/>
            <a:ext cx="2324362" cy="15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4560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Any Questions?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Ben Gonzalez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bencruzgonzalez@gmail.com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credits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dvent Pro Medium"/>
                <a:ea typeface="Advent Pro Medium"/>
                <a:cs typeface="Advent Pro Medium"/>
                <a:sym typeface="Advent Pro Medium"/>
              </a:rPr>
              <a:t>Photos of Dignowity Hill:</a:t>
            </a:r>
            <a:endParaRPr sz="1400">
              <a:latin typeface="Advent Pro Medium"/>
              <a:ea typeface="Advent Pro Medium"/>
              <a:cs typeface="Advent Pro Medium"/>
              <a:sym typeface="Advent Pr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dvent Pro Medium"/>
                <a:ea typeface="Advent Pro Medium"/>
                <a:cs typeface="Advent Pro Medium"/>
                <a:sym typeface="Advent Pro Medium"/>
                <a:hlinkClick r:id="rId3"/>
              </a:rPr>
              <a:t>https://www.realtor.com/realestateandhomes-search/Dignowity-Hill_San-Antonio_TX</a:t>
            </a:r>
            <a:endParaRPr sz="1400">
              <a:latin typeface="Advent Pro Medium"/>
              <a:ea typeface="Advent Pro Medium"/>
              <a:cs typeface="Advent Pro Medium"/>
              <a:sym typeface="Advent Pr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dvent Pro Medium"/>
                <a:ea typeface="Advent Pro Medium"/>
                <a:cs typeface="Advent Pro Medium"/>
                <a:sym typeface="Advent Pro Medium"/>
                <a:hlinkClick r:id="rId4"/>
              </a:rPr>
              <a:t>https://www.sanantonio.gov/historic/scoutsa/HistoricDistricts/Dignowity-Hill</a:t>
            </a:r>
            <a:endParaRPr sz="1400">
              <a:latin typeface="Advent Pro Medium"/>
              <a:ea typeface="Advent Pro Medium"/>
              <a:cs typeface="Advent Pro Medium"/>
              <a:sym typeface="Advent Pr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Advent Pro Medium"/>
                <a:ea typeface="Advent Pro Medium"/>
                <a:cs typeface="Advent Pro Medium"/>
                <a:sym typeface="Advent Pro Medium"/>
              </a:rPr>
              <a:t>All other images are researcher’s own, or retrieved from </a:t>
            </a:r>
            <a:r>
              <a:rPr lang="en" sz="1400" u="sng">
                <a:solidFill>
                  <a:schemeClr val="hlink"/>
                </a:solidFill>
                <a:latin typeface="Advent Pro Medium"/>
                <a:ea typeface="Advent Pro Medium"/>
                <a:cs typeface="Advent Pro Medium"/>
                <a:sym typeface="Advent Pro Medium"/>
                <a:hlinkClick r:id="rId5"/>
              </a:rPr>
              <a:t>pixabay.com</a:t>
            </a:r>
            <a:r>
              <a:rPr lang="en" sz="1400">
                <a:latin typeface="Advent Pro Medium"/>
                <a:ea typeface="Advent Pro Medium"/>
                <a:cs typeface="Advent Pro Medium"/>
                <a:sym typeface="Advent Pro Medium"/>
              </a:rPr>
              <a:t> under </a:t>
            </a:r>
            <a:r>
              <a:rPr lang="en" sz="1400" u="sng">
                <a:solidFill>
                  <a:schemeClr val="hlink"/>
                </a:solidFill>
                <a:latin typeface="Advent Pro Medium"/>
                <a:ea typeface="Advent Pro Medium"/>
                <a:cs typeface="Advent Pro Medium"/>
                <a:sym typeface="Advent Pro Medium"/>
                <a:hlinkClick r:id="rId6"/>
              </a:rPr>
              <a:t>“free for commercial or non-commercial use license”</a:t>
            </a:r>
            <a:endParaRPr sz="1400">
              <a:latin typeface="Advent Pro Medium"/>
              <a:ea typeface="Advent Pro Medium"/>
              <a:cs typeface="Advent Pro Medium"/>
              <a:sym typeface="Advent Pr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Outline</a:t>
            </a:r>
            <a:endParaRPr sz="490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Introduction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What is medical anthropology?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Why is health of interest to anthropologists?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Quantitative methods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Disparities in Context</a:t>
            </a:r>
            <a:endParaRPr sz="1700" i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Qualitative methods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i="1"/>
              <a:t>Producing the Qualified</a:t>
            </a:r>
            <a:endParaRPr sz="1700" i="1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Comparing and contrasting methods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Moving forward with methods in health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in anthropology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7632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Medical anthropology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Incorporates social, cultural, biological, and linguistic anthropology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Factors which influence what we know as “health”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Why health?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Medicinal practices/beliefs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Idea of the body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Sociocultural norms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Human health institutions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Social construction of knowledge and politics of science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075" y="1505700"/>
            <a:ext cx="4849350" cy="32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Disparities in Context</a:t>
            </a:r>
            <a:r>
              <a:rPr lang="en"/>
              <a:t>- Quantitative Research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50883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Completed in Summer 2019 at University of Texas at Austin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Part of independent NSF REU program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Dealt with insurance coverage rates of Latino vs. white respondents in Texas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Secondary data analysis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Used existing data</a:t>
            </a:r>
            <a:endParaRPr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Research Questions: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are disparities in health insurance coverage distributed differently across public and private insurance types?</a:t>
            </a:r>
            <a:endParaRPr/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much of the disparity is related to socioeconomic status?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900" y="1462250"/>
            <a:ext cx="3439200" cy="34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Disparities in Context</a:t>
            </a:r>
            <a:r>
              <a:rPr lang="en"/>
              <a:t>- Methodology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ACS 2017: Nationally representative sample by Census Bureau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Individual-level 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Texas residents ages 18-45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n=76,842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Methods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Logistic regression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3 Outcome variables: whether or not respondent has any, public or private insurance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Controlled for socioeconomic status, family structure and age, and immigration status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Odds-ratios for Latino coverage vs. white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2048300"/>
            <a:ext cx="4689174" cy="25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Disparities in Context</a:t>
            </a:r>
            <a:r>
              <a:rPr lang="en"/>
              <a:t>- Results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Findings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After controlling for socioeconomic status (SES), still a large disparity in coverage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Controlling for immigration status largely reduced the disparity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These trends hold true across different types of insurance (but especially private)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Implications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There is more to health insurance disparities than class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System avoidance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Could inform how institutions approach different populations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Benefits of quantitative study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24000"/>
            <a:ext cx="4259900" cy="25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Producing the Qualified</a:t>
            </a:r>
            <a:r>
              <a:rPr lang="en"/>
              <a:t>- Qualitative Research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219200" cy="3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Green and Healthy Homes (GHH)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Lead-based paint removal and renovation program for San Antonio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Families must meet specific requirements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Income level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Age of home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Age of children in home (focus of study)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Families must live in house for 5 years after renovation, or pay back cost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Research questions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do environmental hazards constitute a public health threat, and how do public institutions systematize responses to that threat?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 do requirements for public health programs inform our understanding and prioritization of public health itself?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98600"/>
            <a:ext cx="4498500" cy="125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Producing the Qualified</a:t>
            </a:r>
            <a:r>
              <a:rPr lang="en"/>
              <a:t>- Methodology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Community 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Interviews with 4 GHH residents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Observational data on 30 homes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Outreach events between city &amp; community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City Data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10 interviews with various city officials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Lead inspection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Outreach events between city &amp; community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Qualitative Data and Analysis: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Required IRB approval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Informants (anonymous) found through mix of city data, word of mouth, referrals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Transcriptions and analysis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Theoretical focus and development changed over time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309875"/>
            <a:ext cx="4392200" cy="184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700" y="3093750"/>
            <a:ext cx="1511001" cy="19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Producing the Qualified</a:t>
            </a:r>
            <a:r>
              <a:rPr lang="en"/>
              <a:t>- Results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368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Focus on child’s measurable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Blood Lead Levels (BLLs)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Requirements for qualification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Methods of recruitment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“Clients” and “Collective investments”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Residents not simple beneficiary, but entering into a contract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5-year covenant protects “investment” by city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Success conditions of GHH programs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Implications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Neoliberal structure of state-funded aid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Public health’s focus on protecting bodies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Benefits of qualitative analysis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975" y="1398825"/>
            <a:ext cx="3111700" cy="1650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21"/>
          <p:cNvSpPr txBox="1"/>
          <p:nvPr/>
        </p:nvSpPr>
        <p:spPr>
          <a:xfrm>
            <a:off x="4624375" y="3248525"/>
            <a:ext cx="4368900" cy="15576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Research questions</a:t>
            </a:r>
            <a:endParaRPr sz="13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environmental hazards constitute a public health threat, and how do public institutions systematize responses to that threat?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 do requirements for public health programs inform our understanding and prioritization of public health itself?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On-screen Show (16:9)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Roboto</vt:lpstr>
      <vt:lpstr>Arial</vt:lpstr>
      <vt:lpstr>Merriweather</vt:lpstr>
      <vt:lpstr>Advent Pro Medium</vt:lpstr>
      <vt:lpstr>Paradigm</vt:lpstr>
      <vt:lpstr>Quantitative and Qualitative Approaches to Health in Anthropology</vt:lpstr>
      <vt:lpstr>Outline</vt:lpstr>
      <vt:lpstr>Health in anthropology</vt:lpstr>
      <vt:lpstr>Disparities in Context- Quantitative Research</vt:lpstr>
      <vt:lpstr>Disparities in Context- Methodology</vt:lpstr>
      <vt:lpstr>Disparities in Context- Results</vt:lpstr>
      <vt:lpstr>Producing the Qualified- Qualitative Research</vt:lpstr>
      <vt:lpstr>Producing the Qualified- Methodology</vt:lpstr>
      <vt:lpstr>Producing the Qualified- Results</vt:lpstr>
      <vt:lpstr>Comparing and Contrasting Methods</vt:lpstr>
      <vt:lpstr>Methods and Health in Anthropology</vt:lpstr>
      <vt:lpstr>Thank you! Any Questions? Ben Gonzalez bencruzgonzalez@gmail.com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and Qualitative Approaches to Health in Anthropology</dc:title>
  <dc:creator>Matthew Longcore</dc:creator>
  <cp:lastModifiedBy>Matthew Longcore</cp:lastModifiedBy>
  <cp:revision>1</cp:revision>
  <dcterms:modified xsi:type="dcterms:W3CDTF">2021-02-18T20:36:00Z</dcterms:modified>
</cp:coreProperties>
</file>