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3.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50" r:id="rId5"/>
    <p:sldMasterId id="2147483652" r:id="rId6"/>
    <p:sldMasterId id="2147483654" r:id="rId7"/>
    <p:sldMasterId id="2147483656" r:id="rId8"/>
    <p:sldMasterId id="2147483658" r:id="rId9"/>
    <p:sldMasterId id="2147483660" r:id="rId10"/>
    <p:sldMasterId id="2147483662" r:id="rId11"/>
    <p:sldMasterId id="2147483664" r:id="rId12"/>
    <p:sldMasterId id="2147483666" r:id="rId13"/>
    <p:sldMasterId id="2147483668" r:id="rId14"/>
    <p:sldMasterId id="2147483670" r:id="rId15"/>
    <p:sldMasterId id="2147483672" r:id="rId16"/>
    <p:sldMasterId id="2147483674" r:id="rId17"/>
    <p:sldMasterId id="2147483676" r:id="rId18"/>
  </p:sldMasterIdLst>
  <p:notesMasterIdLst>
    <p:notesMasterId r:id="rId31"/>
  </p:notesMasterIdLst>
  <p:sldIdLst>
    <p:sldId id="256" r:id="rId19"/>
    <p:sldId id="257" r:id="rId20"/>
    <p:sldId id="258" r:id="rId21"/>
    <p:sldId id="259" r:id="rId22"/>
    <p:sldId id="260" r:id="rId23"/>
    <p:sldId id="261" r:id="rId24"/>
    <p:sldId id="262" r:id="rId25"/>
    <p:sldId id="263" r:id="rId26"/>
    <p:sldId id="264" r:id="rId27"/>
    <p:sldId id="265" r:id="rId28"/>
    <p:sldId id="266" r:id="rId29"/>
    <p:sldId id="267" r:id="rId3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n Kluga" initials="BK" lastIdx="3" clrIdx="0"/>
  <p:cmAuthor id="1" name="Fran Barone" initials="FB" lastIdx="2" clrIdx="1"/>
  <p:cmAuthor id="2" name="Carol Ember" initials="CE" lastIdx="1" clrIdx="2"/>
  <p:cmAuthor id="3" name="Mike Fischer" initials="MF"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0BA212-293C-4A21-9098-DA626CED5E17}" v="3" dt="2024-06-23T20:19:27.0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58"/>
    <p:restoredTop sz="94665"/>
  </p:normalViewPr>
  <p:slideViewPr>
    <p:cSldViewPr snapToGrid="0">
      <p:cViewPr varScale="1">
        <p:scale>
          <a:sx n="142" d="100"/>
          <a:sy n="142" d="100"/>
        </p:scale>
        <p:origin x="35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21" Type="http://schemas.openxmlformats.org/officeDocument/2006/relationships/slide" Target="slides/slide3.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2.xml"/><Relationship Id="rId29" Type="http://schemas.openxmlformats.org/officeDocument/2006/relationships/slide" Target="slides/slide1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1.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06-20T18:20:17.109" idx="1">
    <p:pos x="6118" y="0"/>
    <p:text>I think this is a strong start, but the following slides need to take their cue from this one</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4-06-20T18:59:43.963" idx="1">
    <p:pos x="6118" y="0"/>
    <p:text>I think this is a stronger example because it shows the advanced search form and pre-selected subjects. The point being that we had to write the searches for students because the learning curve on how to add subjects would otherwise require an instructor familiar with eHRAF to explain indexing to the students. And hopefully ethnoLab will assist with this ... etc. To connect the narrative of the presentation.</p:text>
  </p:cm>
  <p:cm authorId="1" dt="2024-06-20T18:59:43.963" idx="2">
    <p:pos x="6118" y="0"/>
    <p:text>I've updated the screenshot layout to focus on advanced search</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4-06-20T19:50:25.744" idx="2">
    <p:pos x="6118" y="0"/>
    <p:text>I think this slide is good, as long as it is just used as a quick transition to win over any skeptics. I think the previous slide titled "A comparison with advanced searching" is set up to be a good bridge between the resources.</p:text>
  </p:cm>
  <p:cm authorId="0" dt="2024-06-20T19:50:25.744" idx="3">
    <p:pos x="6118" y="0"/>
    <p:text>Alternatively, this could be moved to the end to segue into a more general discussion where holdouts could be convinced</p:text>
  </p:cm>
  <p:cm authorId="2" dt="2024-06-21T07:24:50.974" idx="1">
    <p:pos x="1080" y="360"/>
    <p:text>I am not persuaded we should get into a broad philosophical discussion of the general impact of AI.  I think the slide should just concentrate on how we see it helping with our resources</p:text>
  </p:cm>
  <p:cm authorId="3" dt="2024-06-21T07:24:50.974" idx="1">
    <p:pos x="1080" y="360"/>
    <p:text>I agree ... I think more of a "calm the hype" theme one the one hand, with a "it is useful" theme on the other.</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3"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en-GB" sz="1400" b="0" strike="noStrike" spc="-1">
                <a:solidFill>
                  <a:srgbClr val="000000"/>
                </a:solidFill>
                <a:latin typeface="Arial"/>
              </a:rPr>
              <a:t>Click to move the slide</a:t>
            </a:r>
          </a:p>
        </p:txBody>
      </p:sp>
      <p:sp>
        <p:nvSpPr>
          <p:cNvPr id="184"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216000">
              <a:buNone/>
            </a:pPr>
            <a:r>
              <a:rPr lang="en-GB" sz="2000" b="0" strike="noStrike" spc="-1">
                <a:solidFill>
                  <a:srgbClr val="000000"/>
                </a:solidFill>
                <a:latin typeface="Arial"/>
              </a:rPr>
              <a:t>Click to edit the notes format</a:t>
            </a:r>
          </a:p>
        </p:txBody>
      </p:sp>
      <p:sp>
        <p:nvSpPr>
          <p:cNvPr id="185"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en-GB" sz="1400" b="0" strike="noStrike" spc="-1">
                <a:solidFill>
                  <a:srgbClr val="000000"/>
                </a:solidFill>
                <a:latin typeface="Times New Roman"/>
              </a:rPr>
              <a:t>&lt;header&gt;</a:t>
            </a:r>
          </a:p>
        </p:txBody>
      </p:sp>
      <p:sp>
        <p:nvSpPr>
          <p:cNvPr id="186" name="PlaceHolder 4"/>
          <p:cNvSpPr>
            <a:spLocks noGrp="1"/>
          </p:cNvSpPr>
          <p:nvPr>
            <p:ph type="dt" idx="15"/>
          </p:nvPr>
        </p:nvSpPr>
        <p:spPr>
          <a:xfrm>
            <a:off x="4278960" y="0"/>
            <a:ext cx="3280680" cy="534240"/>
          </a:xfrm>
          <a:prstGeom prst="rect">
            <a:avLst/>
          </a:prstGeom>
          <a:noFill/>
          <a:ln w="0">
            <a:noFill/>
          </a:ln>
        </p:spPr>
        <p:txBody>
          <a:bodyPr lIns="0" tIns="0" rIns="0" bIns="0" anchor="t">
            <a:noAutofit/>
          </a:bodyPr>
          <a:lstStyle>
            <a:lvl1pPr indent="0" algn="r">
              <a:buNone/>
              <a:defRPr lang="en-GB" sz="1400" b="0" strike="noStrike" spc="-1">
                <a:solidFill>
                  <a:srgbClr val="000000"/>
                </a:solidFill>
                <a:latin typeface="Times New Roman"/>
              </a:defRPr>
            </a:lvl1pPr>
          </a:lstStyle>
          <a:p>
            <a:pPr indent="0" algn="r">
              <a:buNone/>
            </a:pPr>
            <a:r>
              <a:rPr lang="en-GB" sz="1400" b="0" strike="noStrike" spc="-1">
                <a:solidFill>
                  <a:srgbClr val="000000"/>
                </a:solidFill>
                <a:latin typeface="Times New Roman"/>
              </a:rPr>
              <a:t>&lt;date/time&gt;</a:t>
            </a:r>
          </a:p>
        </p:txBody>
      </p:sp>
      <p:sp>
        <p:nvSpPr>
          <p:cNvPr id="187" name="PlaceHolder 5"/>
          <p:cNvSpPr>
            <a:spLocks noGrp="1"/>
          </p:cNvSpPr>
          <p:nvPr>
            <p:ph type="ftr" idx="16"/>
          </p:nvPr>
        </p:nvSpPr>
        <p:spPr>
          <a:xfrm>
            <a:off x="0" y="10157400"/>
            <a:ext cx="3280680" cy="534240"/>
          </a:xfrm>
          <a:prstGeom prst="rect">
            <a:avLst/>
          </a:prstGeom>
          <a:noFill/>
          <a:ln w="0">
            <a:noFill/>
          </a:ln>
        </p:spPr>
        <p:txBody>
          <a:bodyPr lIns="0" tIns="0" rIns="0" bIns="0" anchor="b">
            <a:noAutofit/>
          </a:bodyPr>
          <a:lstStyle>
            <a:lvl1pPr indent="0">
              <a:buNone/>
              <a:defRPr lang="en-GB" sz="1400" b="0" strike="noStrike" spc="-1">
                <a:solidFill>
                  <a:srgbClr val="000000"/>
                </a:solidFill>
                <a:latin typeface="Times New Roman"/>
              </a:defRPr>
            </a:lvl1pPr>
          </a:lstStyle>
          <a:p>
            <a:pPr indent="0">
              <a:buNone/>
            </a:pPr>
            <a:r>
              <a:rPr lang="en-GB" sz="1400" b="0" strike="noStrike" spc="-1">
                <a:solidFill>
                  <a:srgbClr val="000000"/>
                </a:solidFill>
                <a:latin typeface="Times New Roman"/>
              </a:rPr>
              <a:t>&lt;footer&gt;</a:t>
            </a:r>
          </a:p>
        </p:txBody>
      </p:sp>
      <p:sp>
        <p:nvSpPr>
          <p:cNvPr id="188" name="PlaceHolder 6"/>
          <p:cNvSpPr>
            <a:spLocks noGrp="1"/>
          </p:cNvSpPr>
          <p:nvPr>
            <p:ph type="sldNum" idx="17"/>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DA5FF7FD-F572-474D-999A-41418BCDA419}" type="slidenum">
              <a:rPr lang="en-GB" sz="1400" b="0" strike="noStrike" spc="-1">
                <a:solidFill>
                  <a:srgbClr val="000000"/>
                </a:solidFill>
                <a:latin typeface="Times New Roman"/>
              </a:rPr>
              <a:t>‹#›</a:t>
            </a:fld>
            <a:endParaRPr lang="en-GB"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PlaceHolder 1"/>
          <p:cNvSpPr>
            <a:spLocks noGrp="1" noRot="1" noChangeAspect="1"/>
          </p:cNvSpPr>
          <p:nvPr>
            <p:ph type="sldImg"/>
          </p:nvPr>
        </p:nvSpPr>
        <p:spPr>
          <a:xfrm>
            <a:off x="380880" y="685800"/>
            <a:ext cx="6095520" cy="3428640"/>
          </a:xfrm>
          <a:prstGeom prst="rect">
            <a:avLst/>
          </a:prstGeom>
          <a:ln w="0">
            <a:noFill/>
          </a:ln>
        </p:spPr>
      </p:sp>
      <p:sp>
        <p:nvSpPr>
          <p:cNvPr id="280" name="PlaceHolder 2"/>
          <p:cNvSpPr>
            <a:spLocks noGrp="1"/>
          </p:cNvSpPr>
          <p:nvPr>
            <p:ph type="body"/>
          </p:nvPr>
        </p:nvSpPr>
        <p:spPr>
          <a:xfrm>
            <a:off x="685800" y="4343400"/>
            <a:ext cx="5486040" cy="4114440"/>
          </a:xfrm>
          <a:prstGeom prst="rect">
            <a:avLst/>
          </a:prstGeom>
          <a:noFill/>
          <a:ln w="0">
            <a:noFill/>
          </a:ln>
        </p:spPr>
        <p:txBody>
          <a:bodyPr lIns="91440" tIns="91440" rIns="91440" bIns="91440" anchor="t">
            <a:noAutofit/>
          </a:bodyPr>
          <a:lstStyle/>
          <a:p>
            <a:pPr indent="0">
              <a:lnSpc>
                <a:spcPct val="100000"/>
              </a:lnSpc>
              <a:buNone/>
              <a:tabLst>
                <a:tab pos="0" algn="l"/>
              </a:tabLst>
            </a:pPr>
            <a:r>
              <a:rPr lang="en-GB" sz="1000" b="0" strike="noStrike" spc="-1">
                <a:solidFill>
                  <a:srgbClr val="AF7B51"/>
                </a:solidFill>
                <a:latin typeface="Nunito"/>
                <a:ea typeface="Nunito"/>
              </a:rPr>
              <a:t>[click]HRAF’s mission: </a:t>
            </a:r>
            <a:r>
              <a:rPr lang="en-GB" sz="1000" b="0" strike="noStrike" spc="-1">
                <a:solidFill>
                  <a:srgbClr val="AF7B51"/>
                </a:solidFill>
                <a:highlight>
                  <a:srgbClr val="FFFFFF"/>
                </a:highlight>
                <a:latin typeface="Nunito"/>
                <a:ea typeface="Nunito"/>
              </a:rPr>
              <a:t>to promote understanding of cultural diversity and commonality in the past and present</a:t>
            </a:r>
            <a:r>
              <a:rPr lang="en-GB" sz="1000" b="0" strike="noStrike" spc="-1">
                <a:solidFill>
                  <a:srgbClr val="555555"/>
                </a:solidFill>
                <a:highlight>
                  <a:srgbClr val="FFFFFF"/>
                </a:highlight>
                <a:latin typeface="Nunito"/>
                <a:ea typeface="Nunito"/>
              </a:rPr>
              <a:t> </a:t>
            </a:r>
            <a:endParaRPr lang="en-GB" sz="1000" b="0" strike="noStrike" spc="-1">
              <a:solidFill>
                <a:srgbClr val="000000"/>
              </a:solidFill>
              <a:latin typeface="Arial"/>
            </a:endParaRPr>
          </a:p>
          <a:p>
            <a:pPr indent="0">
              <a:lnSpc>
                <a:spcPct val="100000"/>
              </a:lnSpc>
              <a:buNone/>
              <a:tabLst>
                <a:tab pos="0" algn="l"/>
              </a:tabLst>
            </a:pPr>
            <a:endParaRPr lang="en-GB" sz="1000" b="0" strike="noStrike" spc="-1">
              <a:solidFill>
                <a:srgbClr val="000000"/>
              </a:solidFill>
              <a:latin typeface="Arial"/>
            </a:endParaRPr>
          </a:p>
          <a:p>
            <a:pPr indent="0">
              <a:lnSpc>
                <a:spcPct val="100000"/>
              </a:lnSpc>
              <a:buNone/>
              <a:tabLst>
                <a:tab pos="0" algn="l"/>
              </a:tabLst>
            </a:pPr>
            <a:r>
              <a:rPr lang="en-GB" sz="1000" b="0" strike="noStrike" spc="-1">
                <a:solidFill>
                  <a:srgbClr val="AF7B51"/>
                </a:solidFill>
                <a:latin typeface="Nunito"/>
                <a:ea typeface="Nunito"/>
              </a:rPr>
              <a:t>[click]Our two main databases--eHRAF World Cultures with over 360 cultures and eHRAF Archaeology with over 110 traditions provide instructors with  potential to develop their own teaching exercises to illustrate diversity and universality. They are also essential resources for conducting cross-cultural research.</a:t>
            </a:r>
            <a:endParaRPr lang="en-GB" sz="1000" b="0" strike="noStrike" spc="-1">
              <a:solidFill>
                <a:srgbClr val="000000"/>
              </a:solidFill>
              <a:latin typeface="Arial"/>
            </a:endParaRPr>
          </a:p>
          <a:p>
            <a:pPr indent="0">
              <a:lnSpc>
                <a:spcPct val="100000"/>
              </a:lnSpc>
              <a:spcBef>
                <a:spcPts val="1001"/>
              </a:spcBef>
              <a:buNone/>
              <a:tabLst>
                <a:tab pos="0" algn="l"/>
              </a:tabLst>
            </a:pPr>
            <a:endParaRPr lang="en-GB" sz="1050" b="0" strike="noStrike" spc="-1">
              <a:solidFill>
                <a:srgbClr val="000000"/>
              </a:solidFill>
              <a:latin typeface="Arial"/>
            </a:endParaRPr>
          </a:p>
          <a:p>
            <a:pPr indent="0">
              <a:lnSpc>
                <a:spcPct val="100000"/>
              </a:lnSpc>
              <a:spcBef>
                <a:spcPts val="1001"/>
              </a:spcBef>
              <a:buNone/>
              <a:tabLst>
                <a:tab pos="0" algn="l"/>
              </a:tabLst>
            </a:pPr>
            <a:r>
              <a:rPr lang="en-GB" sz="1050" b="0" strike="noStrike" spc="-1">
                <a:solidFill>
                  <a:srgbClr val="555555"/>
                </a:solidFill>
                <a:highlight>
                  <a:srgbClr val="FFFFFF"/>
                </a:highlight>
                <a:latin typeface="Nunito"/>
                <a:ea typeface="Nunito"/>
              </a:rPr>
              <a:t>[clicklWe have expanded our resources with online open-access teaching materials which we will cover in this presentation.</a:t>
            </a:r>
            <a:endParaRPr lang="en-GB" sz="1050" b="0" strike="noStrike" spc="-1">
              <a:solidFill>
                <a:srgbClr val="000000"/>
              </a:solidFill>
              <a:latin typeface="Arial"/>
            </a:endParaRPr>
          </a:p>
          <a:p>
            <a:pPr indent="0">
              <a:lnSpc>
                <a:spcPct val="100000"/>
              </a:lnSpc>
              <a:buNone/>
              <a:tabLst>
                <a:tab pos="0" algn="l"/>
              </a:tabLst>
            </a:pPr>
            <a:endParaRPr lang="en-GB" sz="1050" b="0" strike="noStrike" spc="-1">
              <a:solidFill>
                <a:srgbClr val="000000"/>
              </a:solidFill>
              <a:latin typeface="Arial"/>
            </a:endParaRPr>
          </a:p>
          <a:p>
            <a:pPr indent="0">
              <a:lnSpc>
                <a:spcPct val="100000"/>
              </a:lnSpc>
              <a:buNone/>
              <a:tabLst>
                <a:tab pos="0" algn="l"/>
              </a:tabLst>
            </a:pPr>
            <a:r>
              <a:rPr lang="en-GB" sz="1050" b="0" strike="noStrike" spc="-1">
                <a:solidFill>
                  <a:srgbClr val="555555"/>
                </a:solidFill>
                <a:highlight>
                  <a:srgbClr val="FFFFFF"/>
                </a:highlight>
                <a:latin typeface="Nunito"/>
                <a:ea typeface="Nunito"/>
              </a:rPr>
              <a:t>[click]We will soon add advanced cross-cultural methods based on NSF-supported Summer Institutes, and ethnoLab, which uses  data science methods to change, and hopefully improve, how we can work with ethnographic materials to better understand our world.</a:t>
            </a:r>
            <a:endParaRPr lang="en-GB" sz="1050" b="0" strike="noStrike" spc="-1">
              <a:solidFill>
                <a:srgbClr val="000000"/>
              </a:solidFill>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PlaceHolder 1"/>
          <p:cNvSpPr>
            <a:spLocks noGrp="1" noRot="1" noChangeAspect="1"/>
          </p:cNvSpPr>
          <p:nvPr>
            <p:ph type="sldImg"/>
          </p:nvPr>
        </p:nvSpPr>
        <p:spPr>
          <a:xfrm>
            <a:off x="380880" y="685800"/>
            <a:ext cx="6095520" cy="3428640"/>
          </a:xfrm>
          <a:prstGeom prst="rect">
            <a:avLst/>
          </a:prstGeom>
          <a:ln w="0">
            <a:noFill/>
          </a:ln>
        </p:spPr>
      </p:sp>
      <p:sp>
        <p:nvSpPr>
          <p:cNvPr id="282" name="PlaceHolder 2"/>
          <p:cNvSpPr>
            <a:spLocks noGrp="1"/>
          </p:cNvSpPr>
          <p:nvPr>
            <p:ph type="body"/>
          </p:nvPr>
        </p:nvSpPr>
        <p:spPr>
          <a:xfrm>
            <a:off x="685800" y="4343400"/>
            <a:ext cx="5486040" cy="4114440"/>
          </a:xfrm>
          <a:prstGeom prst="rect">
            <a:avLst/>
          </a:prstGeom>
          <a:noFill/>
          <a:ln w="0">
            <a:noFill/>
          </a:ln>
        </p:spPr>
        <p:txBody>
          <a:bodyPr lIns="91440" tIns="91440" rIns="91440" bIns="91440" anchor="t">
            <a:noAutofit/>
          </a:bodyPr>
          <a:lstStyle/>
          <a:p>
            <a:pPr indent="0" defTabSz="914400">
              <a:lnSpc>
                <a:spcPct val="115000"/>
              </a:lnSpc>
              <a:buNone/>
              <a:tabLst>
                <a:tab pos="0" algn="l"/>
              </a:tabLst>
            </a:pPr>
            <a:r>
              <a:rPr lang="en-GB" sz="1150" b="0" strike="noStrike" spc="-1">
                <a:solidFill>
                  <a:schemeClr val="dk1"/>
                </a:solidFill>
                <a:latin typeface="Roboto"/>
                <a:ea typeface="Roboto"/>
              </a:rPr>
              <a:t>[click]</a:t>
            </a:r>
            <a:r>
              <a:rPr lang="en-US" sz="1200" b="0" strike="noStrike" spc="-1">
                <a:solidFill>
                  <a:srgbClr val="000000"/>
                </a:solidFill>
                <a:latin typeface="Roboto"/>
                <a:ea typeface="Roboto"/>
              </a:rPr>
              <a:t> How to get students to understand that our databases do not work like Google. </a:t>
            </a:r>
            <a:r>
              <a:rPr lang="en-GB" sz="1150" b="0" strike="noStrike" spc="-1">
                <a:solidFill>
                  <a:schemeClr val="dk1"/>
                </a:solidFill>
                <a:latin typeface="Roboto"/>
                <a:ea typeface="Roboto"/>
              </a:rPr>
              <a:t>The eHRAF databases are different from popular search engines like Google because they're designed to find specific subjects or keywords within paragraphs rather than documents. The search engine is also subject-indexed by anthropologists who have read every paragraph of text, allowing users to find relevant data even if the exact keyword isn't used.</a:t>
            </a:r>
            <a:endParaRPr lang="en-GB" sz="1150" b="0" strike="noStrike" spc="-1">
              <a:solidFill>
                <a:srgbClr val="000000"/>
              </a:solidFill>
              <a:latin typeface="Arial"/>
            </a:endParaRPr>
          </a:p>
          <a:p>
            <a:pPr indent="0" defTabSz="914400">
              <a:lnSpc>
                <a:spcPct val="115000"/>
              </a:lnSpc>
              <a:buNone/>
              <a:tabLst>
                <a:tab pos="0" algn="l"/>
              </a:tabLst>
            </a:pPr>
            <a:r>
              <a:rPr lang="en-GB" sz="1150" b="0" strike="noStrike" spc="-1">
                <a:solidFill>
                  <a:schemeClr val="dk1"/>
                </a:solidFill>
                <a:latin typeface="Roboto"/>
                <a:ea typeface="Roboto"/>
              </a:rPr>
              <a:t>[click]The problem with using simple words to describe complex topics like aggression is that it can lead to overwhelming results. For example, searching for all possible words related to aggression (e.g., homicide, assault, violence, combat, war) would yield too many paragraphs. To address this issue, eHRAF uses standardized categories (e.g., offenses against the person, inter-community relations, warfare) to help narrow down the search scope.</a:t>
            </a:r>
            <a:endParaRPr lang="en-GB" sz="1150" b="0" strike="noStrike" spc="-1">
              <a:solidFill>
                <a:srgbClr val="000000"/>
              </a:solidFill>
              <a:latin typeface="Arial"/>
            </a:endParaRPr>
          </a:p>
          <a:p>
            <a:pPr indent="0" defTabSz="914400">
              <a:lnSpc>
                <a:spcPct val="115000"/>
              </a:lnSpc>
              <a:buNone/>
              <a:tabLst>
                <a:tab pos="0" algn="l"/>
              </a:tabLst>
            </a:pPr>
            <a:r>
              <a:rPr lang="en-GB" sz="1150" b="0" strike="noStrike" spc="-1">
                <a:solidFill>
                  <a:schemeClr val="dk1"/>
                </a:solidFill>
                <a:latin typeface="Roboto"/>
                <a:ea typeface="Roboto"/>
              </a:rPr>
              <a:t>[click]</a:t>
            </a:r>
            <a:r>
              <a:rPr lang="en-GB" sz="1100" b="0" strike="noStrike" spc="-1">
                <a:solidFill>
                  <a:schemeClr val="dk1"/>
                </a:solidFill>
                <a:latin typeface="Roboto"/>
                <a:ea typeface="Roboto"/>
              </a:rPr>
              <a:t>If someone puts in all the words they can think of to describe aggression, the number of paragraphs will be overwhelming.</a:t>
            </a:r>
            <a:r>
              <a:rPr lang="en-GB" sz="1150" b="0" strike="noStrike" spc="-1">
                <a:solidFill>
                  <a:schemeClr val="dk1"/>
                </a:solidFill>
                <a:latin typeface="Roboto"/>
                <a:ea typeface="Roboto"/>
              </a:rPr>
              <a:t> </a:t>
            </a:r>
            <a:r>
              <a:rPr lang="en-GB" sz="1100" b="0" strike="noStrike" spc="-1">
                <a:solidFill>
                  <a:schemeClr val="dk1"/>
                </a:solidFill>
                <a:latin typeface="Roboto"/>
                <a:ea typeface="Roboto"/>
              </a:rPr>
              <a:t>Our subject categories help narrow the scope of aggression information to these standardized categories. And words do not have to be used at all if subject-categories are sufficient. </a:t>
            </a:r>
            <a:endParaRPr lang="en-GB" sz="1100" b="0" strike="noStrike" spc="-1">
              <a:solidFill>
                <a:srgbClr val="000000"/>
              </a:solidFill>
              <a:latin typeface="Arial"/>
            </a:endParaRPr>
          </a:p>
          <a:p>
            <a:pPr indent="0" defTabSz="914400">
              <a:lnSpc>
                <a:spcPct val="115000"/>
              </a:lnSpc>
              <a:spcBef>
                <a:spcPts val="1500"/>
              </a:spcBef>
              <a:buNone/>
              <a:tabLst>
                <a:tab pos="0" algn="l"/>
              </a:tabLst>
            </a:pPr>
            <a:endParaRPr lang="en-GB" sz="1150" b="0" strike="noStrike" spc="-1">
              <a:solidFill>
                <a:srgbClr val="000000"/>
              </a:solidFill>
              <a:latin typeface="Arial"/>
            </a:endParaRPr>
          </a:p>
          <a:p>
            <a:pPr indent="0" defTabSz="914400">
              <a:lnSpc>
                <a:spcPct val="100000"/>
              </a:lnSpc>
              <a:spcBef>
                <a:spcPts val="1500"/>
              </a:spcBef>
              <a:buNone/>
              <a:tabLst>
                <a:tab pos="0" algn="l"/>
              </a:tabLst>
            </a:pPr>
            <a:endParaRPr lang="en-GB" sz="1100" b="0" strike="noStrike" spc="-1">
              <a:solidFill>
                <a:srgbClr val="000000"/>
              </a:solidFill>
              <a:latin typeface="Arial"/>
            </a:endParaRPr>
          </a:p>
          <a:p>
            <a:pPr indent="0" defTabSz="914400">
              <a:lnSpc>
                <a:spcPct val="100000"/>
              </a:lnSpc>
              <a:buNone/>
              <a:tabLst>
                <a:tab pos="0" algn="l"/>
              </a:tabLst>
            </a:pPr>
            <a:endParaRPr lang="en-GB" sz="1100" b="0" strike="noStrike" spc="-1">
              <a:solidFill>
                <a:srgbClr val="000000"/>
              </a:solidFill>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PlaceHolder 1"/>
          <p:cNvSpPr>
            <a:spLocks noGrp="1" noRot="1" noChangeAspect="1"/>
          </p:cNvSpPr>
          <p:nvPr>
            <p:ph type="sldImg"/>
          </p:nvPr>
        </p:nvSpPr>
        <p:spPr>
          <a:xfrm>
            <a:off x="380880" y="685800"/>
            <a:ext cx="6095520" cy="3428640"/>
          </a:xfrm>
          <a:prstGeom prst="rect">
            <a:avLst/>
          </a:prstGeom>
          <a:ln w="0">
            <a:noFill/>
          </a:ln>
        </p:spPr>
      </p:sp>
      <p:sp>
        <p:nvSpPr>
          <p:cNvPr id="284" name="PlaceHolder 2"/>
          <p:cNvSpPr>
            <a:spLocks noGrp="1"/>
          </p:cNvSpPr>
          <p:nvPr>
            <p:ph type="body"/>
          </p:nvPr>
        </p:nvSpPr>
        <p:spPr>
          <a:xfrm>
            <a:off x="685800" y="4343400"/>
            <a:ext cx="5486040" cy="4114440"/>
          </a:xfrm>
          <a:prstGeom prst="rect">
            <a:avLst/>
          </a:prstGeom>
          <a:noFill/>
          <a:ln w="0">
            <a:noFill/>
          </a:ln>
        </p:spPr>
        <p:txBody>
          <a:bodyPr lIns="91440" tIns="91440" rIns="91440" bIns="91440" anchor="t">
            <a:noAutofit/>
          </a:bodyPr>
          <a:lstStyle/>
          <a:p>
            <a:pPr indent="0">
              <a:lnSpc>
                <a:spcPct val="100000"/>
              </a:lnSpc>
              <a:buNone/>
              <a:tabLst>
                <a:tab pos="0" algn="l"/>
              </a:tabLst>
            </a:pPr>
            <a:r>
              <a:rPr lang="en-GB" sz="1100" b="0" strike="noStrike" spc="-1">
                <a:solidFill>
                  <a:srgbClr val="000000"/>
                </a:solidFill>
                <a:latin typeface="Arial"/>
              </a:rPr>
              <a:t>[click]During the COVID pandemic we urgently realized that we had to respond to the need for remote learning; the plan was to create visually-appealing teaching exercises that would fit the curricula of widely taught anthropology courses such as </a:t>
            </a:r>
            <a:r>
              <a:rPr lang="en-GB" sz="1100" b="0" strike="noStrike" spc="-1">
                <a:solidFill>
                  <a:schemeClr val="dk1"/>
                </a:solidFill>
                <a:latin typeface="Lato"/>
                <a:ea typeface="Lato"/>
              </a:rPr>
              <a:t>Intro to Cultural Anthropology and Intro to Archaeology.</a:t>
            </a:r>
            <a:endParaRPr lang="en-GB" sz="1100" b="0" strike="noStrike" spc="-1">
              <a:solidFill>
                <a:srgbClr val="000000"/>
              </a:solidFill>
              <a:latin typeface="Arial"/>
            </a:endParaRPr>
          </a:p>
          <a:p>
            <a:pPr indent="0">
              <a:lnSpc>
                <a:spcPct val="100000"/>
              </a:lnSpc>
              <a:buNone/>
              <a:tabLst>
                <a:tab pos="0" algn="l"/>
              </a:tabLst>
            </a:pPr>
            <a:endParaRPr lang="en-GB" sz="1100" b="0" strike="noStrike" spc="-1">
              <a:solidFill>
                <a:srgbClr val="000000"/>
              </a:solidFill>
              <a:latin typeface="Arial"/>
            </a:endParaRPr>
          </a:p>
          <a:p>
            <a:pPr indent="0">
              <a:lnSpc>
                <a:spcPct val="100000"/>
              </a:lnSpc>
              <a:buNone/>
              <a:tabLst>
                <a:tab pos="0" algn="l"/>
              </a:tabLst>
            </a:pPr>
            <a:r>
              <a:rPr lang="en-GB" sz="1100" b="0" strike="noStrike" spc="-1">
                <a:solidFill>
                  <a:schemeClr val="dk1"/>
                </a:solidFill>
                <a:latin typeface="Lato"/>
                <a:ea typeface="Lato"/>
              </a:rPr>
              <a:t>[click]T</a:t>
            </a:r>
            <a:r>
              <a:rPr lang="en-GB" sz="1100" b="0" strike="noStrike" spc="-1">
                <a:solidFill>
                  <a:srgbClr val="000000"/>
                </a:solidFill>
                <a:latin typeface="Lato"/>
                <a:ea typeface="Lato"/>
              </a:rPr>
              <a:t>here are </a:t>
            </a:r>
            <a:r>
              <a:rPr lang="en-GB" sz="1100" b="0" strike="noStrike" spc="-1">
                <a:solidFill>
                  <a:srgbClr val="980000"/>
                </a:solidFill>
                <a:latin typeface="Lato"/>
                <a:ea typeface="Lato"/>
              </a:rPr>
              <a:t>26</a:t>
            </a:r>
            <a:r>
              <a:rPr lang="en-GB" sz="1100" b="0" strike="noStrike" spc="-1">
                <a:solidFill>
                  <a:schemeClr val="dk2"/>
                </a:solidFill>
                <a:latin typeface="Lato"/>
                <a:ea typeface="Lato"/>
              </a:rPr>
              <a:t> </a:t>
            </a:r>
            <a:r>
              <a:rPr lang="en-GB" sz="1100" b="0" strike="noStrike" spc="-1">
                <a:solidFill>
                  <a:srgbClr val="000000"/>
                </a:solidFill>
                <a:latin typeface="Lato"/>
                <a:ea typeface="Lato"/>
              </a:rPr>
              <a:t>workbooks for Cultural Anthropology and 16 for Archaeology. These are downloadable PowerPoint slides and can be customized by the instructor to suit their purposes. </a:t>
            </a:r>
            <a:endParaRPr lang="en-GB" sz="1100" b="0" strike="noStrike" spc="-1">
              <a:solidFill>
                <a:srgbClr val="000000"/>
              </a:solidFill>
              <a:latin typeface="Arial"/>
            </a:endParaRPr>
          </a:p>
          <a:p>
            <a:pPr indent="0">
              <a:lnSpc>
                <a:spcPct val="100000"/>
              </a:lnSpc>
              <a:buNone/>
              <a:tabLst>
                <a:tab pos="0" algn="l"/>
              </a:tabLst>
            </a:pPr>
            <a:endParaRPr lang="en-GB" sz="1100" b="0" strike="noStrike" spc="-1">
              <a:solidFill>
                <a:srgbClr val="000000"/>
              </a:solidFill>
              <a:latin typeface="Arial"/>
            </a:endParaRPr>
          </a:p>
          <a:p>
            <a:pPr indent="0" defTabSz="914400">
              <a:lnSpc>
                <a:spcPct val="100000"/>
              </a:lnSpc>
              <a:buNone/>
              <a:tabLst>
                <a:tab pos="0" algn="l"/>
              </a:tabLst>
            </a:pPr>
            <a:r>
              <a:rPr lang="en-GB" sz="1100" b="0" strike="noStrike" spc="-1">
                <a:solidFill>
                  <a:srgbClr val="000000"/>
                </a:solidFill>
                <a:latin typeface="Lato"/>
                <a:ea typeface="Lato"/>
              </a:rPr>
              <a:t>[click]The workbooks contain</a:t>
            </a:r>
            <a:r>
              <a:rPr lang="en-US" sz="1100" b="0" strike="noStrike" spc="-1">
                <a:solidFill>
                  <a:schemeClr val="accent6"/>
                </a:solidFill>
                <a:highlight>
                  <a:srgbClr val="000000"/>
                </a:highlight>
                <a:latin typeface="Lato"/>
                <a:ea typeface="Lato"/>
              </a:rPr>
              <a:t> integrated  instructions on how to find information, such as specific Advanced Search steps for students to recreate, including suggested subjects (OCMs) [click]</a:t>
            </a:r>
            <a:endParaRPr lang="en-GB" sz="1100" b="0" strike="noStrike" spc="-1">
              <a:solidFill>
                <a:srgbClr val="000000"/>
              </a:solidFill>
              <a:latin typeface="Arial"/>
            </a:endParaRPr>
          </a:p>
          <a:p>
            <a:pPr indent="0" defTabSz="914400">
              <a:lnSpc>
                <a:spcPct val="100000"/>
              </a:lnSpc>
              <a:buNone/>
              <a:tabLst>
                <a:tab pos="0" algn="l"/>
              </a:tabLst>
            </a:pPr>
            <a:endParaRPr lang="en-GB" sz="1100" b="0" strike="noStrike" spc="-1">
              <a:solidFill>
                <a:srgbClr val="000000"/>
              </a:solidFill>
              <a:latin typeface="Arial"/>
            </a:endParaRPr>
          </a:p>
          <a:p>
            <a:pPr indent="0" defTabSz="914400">
              <a:lnSpc>
                <a:spcPct val="100000"/>
              </a:lnSpc>
              <a:buNone/>
              <a:tabLst>
                <a:tab pos="0" algn="l"/>
              </a:tabLst>
            </a:pPr>
            <a:r>
              <a:rPr lang="en-GB" sz="1100" b="0" strike="noStrike" spc="-1">
                <a:solidFill>
                  <a:srgbClr val="000000"/>
                </a:solidFill>
                <a:latin typeface="Lato"/>
                <a:ea typeface="Lato"/>
              </a:rPr>
              <a:t>We will get to some of these strategies shortly, but first here are some examples of exercises for eHRAF World Cultures: [click] Language and Identity, Ethnographic Fieldwork, [click]Hunter-Gatherer Societies; Agrarian Societies; and [click]Race and Class, and Residence and Descent.</a:t>
            </a:r>
            <a:endParaRPr lang="en-GB" sz="1100" b="0" strike="noStrike" spc="-1">
              <a:solidFill>
                <a:srgbClr val="000000"/>
              </a:solidFill>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PlaceHolder 1"/>
          <p:cNvSpPr>
            <a:spLocks noGrp="1" noRot="1" noChangeAspect="1"/>
          </p:cNvSpPr>
          <p:nvPr>
            <p:ph type="sldImg"/>
          </p:nvPr>
        </p:nvSpPr>
        <p:spPr>
          <a:xfrm>
            <a:off x="381000" y="685800"/>
            <a:ext cx="6096000" cy="3429000"/>
          </a:xfrm>
          <a:prstGeom prst="rect">
            <a:avLst/>
          </a:prstGeom>
          <a:ln w="0">
            <a:noFill/>
          </a:ln>
        </p:spPr>
      </p:sp>
      <p:sp>
        <p:nvSpPr>
          <p:cNvPr id="286" name="PlaceHolder 2"/>
          <p:cNvSpPr>
            <a:spLocks noGrp="1"/>
          </p:cNvSpPr>
          <p:nvPr>
            <p:ph type="body"/>
          </p:nvPr>
        </p:nvSpPr>
        <p:spPr>
          <a:xfrm>
            <a:off x="685800" y="4343400"/>
            <a:ext cx="5486040" cy="4114440"/>
          </a:xfrm>
          <a:prstGeom prst="rect">
            <a:avLst/>
          </a:prstGeom>
          <a:noFill/>
          <a:ln w="0">
            <a:noFill/>
          </a:ln>
        </p:spPr>
        <p:txBody>
          <a:bodyPr lIns="91440" tIns="91440" rIns="91440" bIns="91440" anchor="t">
            <a:noAutofit/>
          </a:bodyPr>
          <a:lstStyle/>
          <a:p>
            <a:pPr indent="0">
              <a:lnSpc>
                <a:spcPct val="100000"/>
              </a:lnSpc>
              <a:buNone/>
              <a:tabLst>
                <a:tab pos="0" algn="l"/>
              </a:tabLst>
            </a:pPr>
            <a:r>
              <a:rPr lang="en-GB" sz="1100" b="0" strike="noStrike" spc="-1">
                <a:solidFill>
                  <a:srgbClr val="000000"/>
                </a:solidFill>
                <a:latin typeface="Arial"/>
              </a:rPr>
              <a:t>Here are example exercises from eHRAF Archaeology. [click] [click], [click]. Both the Dwellings and Shell Working workbooks not only have selected passages to read, but after explaining an Advanced Search ask students to compare 3 different traditions in 3 different regions on their type of houses and type of shell working.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380880" y="685800"/>
            <a:ext cx="6095520" cy="3428640"/>
          </a:xfrm>
          <a:prstGeom prst="rect">
            <a:avLst/>
          </a:prstGeom>
          <a:ln w="0">
            <a:noFill/>
          </a:ln>
        </p:spPr>
      </p:sp>
      <p:sp>
        <p:nvSpPr>
          <p:cNvPr id="288" name="PlaceHolder 2"/>
          <p:cNvSpPr>
            <a:spLocks noGrp="1"/>
          </p:cNvSpPr>
          <p:nvPr>
            <p:ph type="body"/>
          </p:nvPr>
        </p:nvSpPr>
        <p:spPr>
          <a:xfrm>
            <a:off x="685800" y="4343400"/>
            <a:ext cx="5486040" cy="4114440"/>
          </a:xfrm>
          <a:prstGeom prst="rect">
            <a:avLst/>
          </a:prstGeom>
          <a:noFill/>
          <a:ln w="0">
            <a:noFill/>
          </a:ln>
        </p:spPr>
        <p:txBody>
          <a:bodyPr lIns="91440" tIns="91440" rIns="91440" bIns="91440" anchor="t">
            <a:noAutofit/>
          </a:bodyPr>
          <a:lstStyle/>
          <a:p>
            <a:pPr indent="0">
              <a:lnSpc>
                <a:spcPct val="100000"/>
              </a:lnSpc>
              <a:buNone/>
              <a:tabLst>
                <a:tab pos="0" algn="l"/>
              </a:tabLst>
            </a:pPr>
            <a:r>
              <a:rPr lang="en-GB" sz="1200" b="0" strike="noStrike" spc="-1">
                <a:solidFill>
                  <a:srgbClr val="000000"/>
                </a:solidFill>
                <a:latin typeface="Arial"/>
              </a:rPr>
              <a:t>The two exercises illustrated here [click] [click]introduce the kind of information that might be found in ethnography and when a student gets to a particular page they will see the standardized subject categories next to the text. The exercise on children’s work and play asks students to compare four assigned cultures (with preselected passages in eHRAF) to try to answer the following questions:</a:t>
            </a:r>
          </a:p>
          <a:p>
            <a:pPr indent="0">
              <a:lnSpc>
                <a:spcPct val="100000"/>
              </a:lnSpc>
              <a:buNone/>
              <a:tabLst>
                <a:tab pos="0" algn="l"/>
              </a:tabLst>
            </a:pPr>
            <a:endParaRPr lang="en-GB" sz="1200" b="0" strike="noStrike" spc="-1">
              <a:solidFill>
                <a:srgbClr val="000000"/>
              </a:solidFill>
              <a:latin typeface="Arial"/>
            </a:endParaRPr>
          </a:p>
          <a:p>
            <a:pPr indent="0">
              <a:lnSpc>
                <a:spcPct val="115000"/>
              </a:lnSpc>
              <a:buNone/>
              <a:tabLst>
                <a:tab pos="0" algn="l"/>
              </a:tabLst>
            </a:pPr>
            <a:r>
              <a:rPr lang="en-GB" sz="1200" b="0" strike="noStrike" spc="-1">
                <a:solidFill>
                  <a:schemeClr val="dk1"/>
                </a:solidFill>
                <a:latin typeface="Calibri"/>
                <a:ea typeface="Calibri"/>
              </a:rPr>
              <a:t>[click]What are the general attitudes toward play? At what stages of childhood can children play? How much time is there to play? Who typically plays together? Do parents play with children? Where can children play? What do they play at? </a:t>
            </a:r>
            <a:r>
              <a:rPr lang="en-GB" sz="1200" b="0" strike="noStrike" spc="-1">
                <a:solidFill>
                  <a:srgbClr val="000000"/>
                </a:solidFill>
                <a:latin typeface="Calibri"/>
                <a:ea typeface="Calibri"/>
              </a:rPr>
              <a:t>Then they are optionally asked to answer these questions about their own culture.</a:t>
            </a:r>
            <a:endParaRPr lang="en-GB" sz="1200" b="0" strike="noStrike" spc="-1">
              <a:solidFill>
                <a:srgbClr val="000000"/>
              </a:solidFill>
              <a:latin typeface="Arial"/>
            </a:endParaRPr>
          </a:p>
          <a:p>
            <a:pPr indent="0">
              <a:lnSpc>
                <a:spcPct val="100000"/>
              </a:lnSpc>
              <a:buNone/>
              <a:tabLst>
                <a:tab pos="0" algn="l"/>
              </a:tabLst>
            </a:pPr>
            <a:endParaRPr lang="en-GB" sz="1200" b="0" strike="noStrike" spc="-1">
              <a:solidFill>
                <a:srgbClr val="000000"/>
              </a:solidFill>
              <a:latin typeface="Arial"/>
            </a:endParaRPr>
          </a:p>
          <a:p>
            <a:pPr indent="0">
              <a:lnSpc>
                <a:spcPct val="100000"/>
              </a:lnSpc>
              <a:buNone/>
              <a:tabLst>
                <a:tab pos="0" algn="l"/>
              </a:tabLst>
            </a:pPr>
            <a:r>
              <a:rPr lang="en-GB" sz="1200" b="0" strike="noStrike" spc="-1">
                <a:solidFill>
                  <a:srgbClr val="000000"/>
                </a:solidFill>
                <a:latin typeface="Calibri"/>
                <a:ea typeface="Calibri"/>
              </a:rPr>
              <a:t>[click]The religion exercise is specifically targeted to get students to examine different conceptions of the afterlife. Students are asked to look at specific passages and answer the following questions: </a:t>
            </a:r>
            <a:r>
              <a:rPr lang="en-GB" sz="1200" b="0" strike="noStrike" spc="-1">
                <a:solidFill>
                  <a:schemeClr val="dk1"/>
                </a:solidFill>
                <a:latin typeface="Calibri"/>
                <a:ea typeface="Calibri"/>
              </a:rPr>
              <a:t>Is the afterlife described as a specific place? Is there punishment or reward after death? Do actions in this life affect your experience in the next life? Does a supernatural being determine where one goes after death? </a:t>
            </a:r>
            <a:endParaRPr lang="en-GB" sz="1200" b="0" strike="noStrike" spc="-1">
              <a:solidFill>
                <a:srgbClr val="000000"/>
              </a:solidFill>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PlaceHolder 1"/>
          <p:cNvSpPr>
            <a:spLocks noGrp="1" noRot="1" noChangeAspect="1"/>
          </p:cNvSpPr>
          <p:nvPr>
            <p:ph type="sldImg"/>
          </p:nvPr>
        </p:nvSpPr>
        <p:spPr>
          <a:xfrm>
            <a:off x="380880" y="685800"/>
            <a:ext cx="6095520" cy="3428640"/>
          </a:xfrm>
          <a:prstGeom prst="rect">
            <a:avLst/>
          </a:prstGeom>
          <a:ln w="0">
            <a:noFill/>
          </a:ln>
        </p:spPr>
      </p:sp>
      <p:sp>
        <p:nvSpPr>
          <p:cNvPr id="290" name="PlaceHolder 2"/>
          <p:cNvSpPr>
            <a:spLocks noGrp="1"/>
          </p:cNvSpPr>
          <p:nvPr>
            <p:ph type="body"/>
          </p:nvPr>
        </p:nvSpPr>
        <p:spPr>
          <a:xfrm>
            <a:off x="685800" y="4343400"/>
            <a:ext cx="5486040" cy="4114440"/>
          </a:xfrm>
          <a:prstGeom prst="rect">
            <a:avLst/>
          </a:prstGeom>
          <a:noFill/>
          <a:ln w="0">
            <a:noFill/>
          </a:ln>
        </p:spPr>
        <p:txBody>
          <a:bodyPr lIns="91440" tIns="91440" rIns="91440" bIns="91440" anchor="t">
            <a:noAutofit/>
          </a:bodyPr>
          <a:lstStyle/>
          <a:p>
            <a:pPr indent="0">
              <a:lnSpc>
                <a:spcPct val="115000"/>
              </a:lnSpc>
              <a:buNone/>
              <a:tabLst>
                <a:tab pos="0" algn="l"/>
              </a:tabLst>
            </a:pPr>
            <a:r>
              <a:rPr lang="en-GB" sz="1300" b="0" strike="noStrike" spc="-1">
                <a:solidFill>
                  <a:srgbClr val="233A44"/>
                </a:solidFill>
                <a:latin typeface="Calibri"/>
                <a:ea typeface="Calibri"/>
              </a:rPr>
              <a:t>[click]In the Ethnobotany workbook, students are asked to explore how different societies use a particular plant [click] (given 9 choices) for medicine for a variety of conditions. They are shown how to do an advanced search [click], where they can select OCM subjects and add their preferred keywords. They are then asked to present a table of medicinal uses and analyze their findings.</a:t>
            </a:r>
            <a:endParaRPr lang="en-GB" sz="1300" b="0" strike="noStrike" spc="-1">
              <a:solidFill>
                <a:srgbClr val="000000"/>
              </a:solidFill>
              <a:latin typeface="Arial"/>
            </a:endParaRPr>
          </a:p>
          <a:p>
            <a:pPr indent="0">
              <a:lnSpc>
                <a:spcPct val="100000"/>
              </a:lnSpc>
              <a:spcBef>
                <a:spcPts val="1199"/>
              </a:spcBef>
              <a:buNone/>
              <a:tabLst>
                <a:tab pos="0" algn="l"/>
              </a:tabLst>
            </a:pPr>
            <a:endParaRPr lang="en-GB" sz="1100" b="0" strike="noStrike" spc="-1">
              <a:solidFill>
                <a:srgbClr val="000000"/>
              </a:solidFill>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PlaceHolder 1"/>
          <p:cNvSpPr>
            <a:spLocks noGrp="1" noRot="1" noChangeAspect="1"/>
          </p:cNvSpPr>
          <p:nvPr>
            <p:ph type="sldImg"/>
          </p:nvPr>
        </p:nvSpPr>
        <p:spPr>
          <a:xfrm>
            <a:off x="381000" y="685800"/>
            <a:ext cx="6096000" cy="3429000"/>
          </a:xfrm>
          <a:prstGeom prst="rect">
            <a:avLst/>
          </a:prstGeom>
          <a:ln w="0">
            <a:noFill/>
          </a:ln>
        </p:spPr>
      </p:sp>
      <p:sp>
        <p:nvSpPr>
          <p:cNvPr id="292" name="PlaceHolder 2"/>
          <p:cNvSpPr>
            <a:spLocks noGrp="1"/>
          </p:cNvSpPr>
          <p:nvPr>
            <p:ph type="body"/>
          </p:nvPr>
        </p:nvSpPr>
        <p:spPr>
          <a:xfrm>
            <a:off x="685800" y="4343400"/>
            <a:ext cx="5486040" cy="4114440"/>
          </a:xfrm>
          <a:prstGeom prst="rect">
            <a:avLst/>
          </a:prstGeom>
          <a:noFill/>
          <a:ln w="0">
            <a:noFill/>
          </a:ln>
        </p:spPr>
        <p:txBody>
          <a:bodyPr lIns="91440" tIns="91440" rIns="91440" bIns="91440" anchor="t">
            <a:noAutofit/>
          </a:bodyPr>
          <a:lstStyle/>
          <a:p>
            <a:pPr indent="0">
              <a:lnSpc>
                <a:spcPct val="115000"/>
              </a:lnSpc>
              <a:buNone/>
              <a:tabLst>
                <a:tab pos="0" algn="l"/>
              </a:tabLst>
            </a:pPr>
            <a:r>
              <a:rPr lang="en-GB" sz="1100" b="0" strike="noStrike" spc="-1" dirty="0">
                <a:solidFill>
                  <a:srgbClr val="000000"/>
                </a:solidFill>
                <a:latin typeface="Arial"/>
              </a:rPr>
              <a:t>Other open-access resources we have developed aim to enrich training of cross-cultural methods using anthropological data:</a:t>
            </a:r>
          </a:p>
          <a:p>
            <a:pPr indent="0">
              <a:lnSpc>
                <a:spcPct val="115000"/>
              </a:lnSpc>
              <a:buNone/>
              <a:tabLst>
                <a:tab pos="0" algn="l"/>
              </a:tabLst>
            </a:pPr>
            <a:endParaRPr lang="en-GB" sz="1100" b="0" strike="noStrike" spc="-1" dirty="0">
              <a:solidFill>
                <a:srgbClr val="000000"/>
              </a:solidFill>
              <a:latin typeface="Arial"/>
            </a:endParaRPr>
          </a:p>
          <a:p>
            <a:pPr indent="0">
              <a:lnSpc>
                <a:spcPct val="115000"/>
              </a:lnSpc>
              <a:buNone/>
              <a:tabLst>
                <a:tab pos="0" algn="l"/>
              </a:tabLst>
            </a:pPr>
            <a:r>
              <a:rPr lang="en-GB" sz="1100" b="0" strike="noStrike" spc="-1" dirty="0">
                <a:solidFill>
                  <a:srgbClr val="000000"/>
                </a:solidFill>
                <a:latin typeface="Arial"/>
              </a:rPr>
              <a:t>[click]A visual 8-chapter introduction to the fundamentals of cross-cultural research [click for image]</a:t>
            </a:r>
          </a:p>
          <a:p>
            <a:pPr indent="0">
              <a:lnSpc>
                <a:spcPct val="115000"/>
              </a:lnSpc>
              <a:buNone/>
              <a:tabLst>
                <a:tab pos="0" algn="l"/>
              </a:tabLst>
            </a:pPr>
            <a:endParaRPr lang="en-GB" sz="1100" b="0" strike="noStrike" spc="-1" dirty="0">
              <a:solidFill>
                <a:srgbClr val="000000"/>
              </a:solidFill>
              <a:latin typeface="Arial"/>
            </a:endParaRPr>
          </a:p>
          <a:p>
            <a:pPr indent="0">
              <a:lnSpc>
                <a:spcPct val="115000"/>
              </a:lnSpc>
              <a:buNone/>
              <a:tabLst>
                <a:tab pos="0" algn="l"/>
              </a:tabLst>
            </a:pPr>
            <a:r>
              <a:rPr lang="en-GB" sz="1100" b="0" strike="noStrike" spc="-1" dirty="0">
                <a:solidFill>
                  <a:srgbClr val="000000"/>
                </a:solidFill>
                <a:latin typeface="Arial"/>
              </a:rPr>
              <a:t>[click]Explaining Human Culture: a searchable summary of  results of over 1200 cross-cultural studies with 12 broad topical overviews [click for picture]</a:t>
            </a:r>
          </a:p>
          <a:p>
            <a:pPr indent="0">
              <a:lnSpc>
                <a:spcPct val="115000"/>
              </a:lnSpc>
              <a:buNone/>
              <a:tabLst>
                <a:tab pos="0" algn="l"/>
              </a:tabLst>
            </a:pPr>
            <a:endParaRPr lang="en-GB" sz="1100" b="0" strike="noStrike" spc="-1" dirty="0">
              <a:solidFill>
                <a:srgbClr val="000000"/>
              </a:solidFill>
              <a:latin typeface="Arial"/>
            </a:endParaRPr>
          </a:p>
          <a:p>
            <a:pPr indent="0">
              <a:lnSpc>
                <a:spcPct val="115000"/>
              </a:lnSpc>
              <a:buNone/>
              <a:tabLst>
                <a:tab pos="0" algn="l"/>
              </a:tabLst>
            </a:pPr>
            <a:r>
              <a:rPr lang="en-GB" sz="1100" b="0" strike="noStrike" spc="-1" dirty="0">
                <a:solidFill>
                  <a:srgbClr val="000000"/>
                </a:solidFill>
                <a:latin typeface="Arial"/>
              </a:rPr>
              <a:t>[click]Coming this fall: A more advanced course based on NSF-supported Summer Institutes for Cross-Cultural Anthropological Research[click for image]</a:t>
            </a:r>
          </a:p>
          <a:p>
            <a:pPr indent="0">
              <a:lnSpc>
                <a:spcPct val="115000"/>
              </a:lnSpc>
              <a:buNone/>
              <a:tabLst>
                <a:tab pos="0" algn="l"/>
              </a:tabLst>
            </a:pPr>
            <a:endParaRPr lang="en-GB" sz="1100" b="0" strike="noStrike" spc="-1" dirty="0">
              <a:solidFill>
                <a:srgbClr val="000000"/>
              </a:solidFill>
              <a:latin typeface="Arial"/>
            </a:endParaRPr>
          </a:p>
          <a:p>
            <a:pPr indent="0">
              <a:lnSpc>
                <a:spcPct val="115000"/>
              </a:lnSpc>
              <a:buNone/>
              <a:tabLst>
                <a:tab pos="0" algn="l"/>
              </a:tabLst>
            </a:pPr>
            <a:r>
              <a:rPr lang="en-GB" sz="1100" b="0" strike="noStrike" spc="-1" dirty="0">
                <a:solidFill>
                  <a:srgbClr val="000000"/>
                </a:solidFill>
                <a:latin typeface="Arial"/>
              </a:rPr>
              <a:t>[click]Coming this fall: A resource called </a:t>
            </a:r>
            <a:r>
              <a:rPr lang="en-GB" sz="1100" b="0" strike="noStrike" spc="-1" dirty="0" err="1">
                <a:solidFill>
                  <a:srgbClr val="000000"/>
                </a:solidFill>
                <a:latin typeface="Arial"/>
              </a:rPr>
              <a:t>ethnoLab</a:t>
            </a:r>
            <a:r>
              <a:rPr lang="en-GB" sz="1100" b="0" strike="noStrike" spc="-1" dirty="0">
                <a:solidFill>
                  <a:srgbClr val="000000"/>
                </a:solidFill>
                <a:latin typeface="Arial"/>
              </a:rPr>
              <a:t> based on analysis of the entire HRAF corpus using natural language processing.  The results will help students and researchers find appropriate information, identify trends and patterns in ethnographic data, as well as trends and patterns in ethnographic writing over time and space.</a:t>
            </a:r>
          </a:p>
          <a:p>
            <a:pPr indent="0">
              <a:lnSpc>
                <a:spcPct val="115000"/>
              </a:lnSpc>
              <a:buNone/>
              <a:tabLst>
                <a:tab pos="0" algn="l"/>
              </a:tabLst>
            </a:pPr>
            <a:r>
              <a:rPr lang="en-GB" sz="1100" b="0" strike="noStrike" spc="-1" dirty="0">
                <a:solidFill>
                  <a:srgbClr val="000000"/>
                </a:solidFill>
                <a:latin typeface="Arial"/>
              </a:rPr>
              <a:t>TURN OVER TO MIKE</a:t>
            </a:r>
          </a:p>
          <a:p>
            <a:pPr indent="0">
              <a:lnSpc>
                <a:spcPct val="100000"/>
              </a:lnSpc>
              <a:buNone/>
              <a:tabLst>
                <a:tab pos="0" algn="l"/>
              </a:tabLst>
            </a:pPr>
            <a:endParaRPr lang="en-GB" sz="1100" b="0" strike="noStrike" spc="-1" dirty="0">
              <a:solidFill>
                <a:srgbClr val="000000"/>
              </a:solidFill>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PlaceHolder 1"/>
          <p:cNvSpPr>
            <a:spLocks noGrp="1" noRot="1" noChangeAspect="1"/>
          </p:cNvSpPr>
          <p:nvPr>
            <p:ph type="sldImg"/>
          </p:nvPr>
        </p:nvSpPr>
        <p:spPr>
          <a:xfrm>
            <a:off x="1143000" y="685800"/>
            <a:ext cx="4571640" cy="3428640"/>
          </a:xfrm>
          <a:prstGeom prst="rect">
            <a:avLst/>
          </a:prstGeom>
          <a:ln w="0">
            <a:noFill/>
          </a:ln>
        </p:spPr>
      </p:sp>
      <p:sp>
        <p:nvSpPr>
          <p:cNvPr id="294"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0">
              <a:lnSpc>
                <a:spcPct val="115000"/>
              </a:lnSpc>
              <a:buNone/>
            </a:pPr>
            <a:r>
              <a:rPr lang="en-GB" sz="1300" b="1" strike="noStrike" spc="-1">
                <a:solidFill>
                  <a:srgbClr val="233A44"/>
                </a:solidFill>
                <a:latin typeface="Calibri"/>
                <a:ea typeface="Calibri"/>
              </a:rPr>
              <a:t>Artificial Intelligence (AI) </a:t>
            </a:r>
            <a:r>
              <a:rPr lang="en-GB" sz="1300" b="0" strike="noStrike" spc="-1">
                <a:solidFill>
                  <a:srgbClr val="233A44"/>
                </a:solidFill>
                <a:latin typeface="Calibri"/>
                <a:ea typeface="Calibri"/>
              </a:rPr>
              <a:t>- technology that enables computers and machines to simulate human intelligence and problem-solving capabilities</a:t>
            </a:r>
            <a:endParaRPr lang="en-GB" sz="1300" b="0" strike="noStrike" spc="-1">
              <a:solidFill>
                <a:srgbClr val="000000"/>
              </a:solidFill>
              <a:latin typeface="Arial"/>
            </a:endParaRPr>
          </a:p>
          <a:p>
            <a:pPr marL="216000" indent="0">
              <a:lnSpc>
                <a:spcPct val="115000"/>
              </a:lnSpc>
              <a:spcBef>
                <a:spcPts val="1199"/>
              </a:spcBef>
              <a:buNone/>
            </a:pPr>
            <a:r>
              <a:rPr lang="en-GB" sz="1300" b="1" strike="noStrike" spc="-1">
                <a:solidFill>
                  <a:srgbClr val="233A44"/>
                </a:solidFill>
                <a:latin typeface="Calibri"/>
                <a:ea typeface="Calibri"/>
              </a:rPr>
              <a:t>Machine Learning (ML) </a:t>
            </a:r>
            <a:r>
              <a:rPr lang="en-GB" sz="1300" b="0" strike="noStrike" spc="-1">
                <a:solidFill>
                  <a:srgbClr val="233A44"/>
                </a:solidFill>
                <a:latin typeface="Calibri"/>
                <a:ea typeface="Calibri"/>
              </a:rPr>
              <a:t>- a subfield of AI where data of all varieties is transformed into algorithms that can perform tasks previously limited to  humans, including making predictions, classifications and other decisions</a:t>
            </a:r>
            <a:endParaRPr lang="en-GB" sz="1300" b="0" strike="noStrike" spc="-1">
              <a:solidFill>
                <a:srgbClr val="000000"/>
              </a:solidFill>
              <a:latin typeface="Arial"/>
            </a:endParaRPr>
          </a:p>
          <a:p>
            <a:pPr marL="216000" indent="0">
              <a:lnSpc>
                <a:spcPct val="115000"/>
              </a:lnSpc>
              <a:spcBef>
                <a:spcPts val="1199"/>
              </a:spcBef>
              <a:buNone/>
            </a:pPr>
            <a:r>
              <a:rPr lang="en-GB" sz="1300" b="1" strike="noStrike" spc="-1">
                <a:solidFill>
                  <a:srgbClr val="233A44"/>
                </a:solidFill>
                <a:latin typeface="Calibri"/>
                <a:ea typeface="Calibri"/>
              </a:rPr>
              <a:t>Natural Language Processing (NLP)</a:t>
            </a:r>
            <a:r>
              <a:rPr lang="en-GB" sz="1300" b="0" strike="noStrike" spc="-1">
                <a:solidFill>
                  <a:srgbClr val="233A44"/>
                </a:solidFill>
                <a:latin typeface="Calibri"/>
                <a:ea typeface="Calibri"/>
              </a:rPr>
              <a:t> - a subfield of AI that uses ML to develop systems that can manipulate, interpret and generate information presented in human languages; in other words, analyse productions in  text or speech.</a:t>
            </a:r>
            <a:endParaRPr lang="en-GB" sz="1300" b="0" strike="noStrike" spc="-1">
              <a:solidFill>
                <a:srgbClr val="000000"/>
              </a:solidFill>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PlaceHolder 1"/>
          <p:cNvSpPr>
            <a:spLocks noGrp="1" noRot="1" noChangeAspect="1"/>
          </p:cNvSpPr>
          <p:nvPr>
            <p:ph type="sldImg"/>
          </p:nvPr>
        </p:nvSpPr>
        <p:spPr>
          <a:xfrm>
            <a:off x="381000" y="685800"/>
            <a:ext cx="6096000" cy="3429000"/>
          </a:xfrm>
          <a:prstGeom prst="rect">
            <a:avLst/>
          </a:prstGeom>
          <a:ln w="0">
            <a:noFill/>
          </a:ln>
        </p:spPr>
      </p:sp>
      <p:sp>
        <p:nvSpPr>
          <p:cNvPr id="296" name="PlaceHolder 2"/>
          <p:cNvSpPr>
            <a:spLocks noGrp="1"/>
          </p:cNvSpPr>
          <p:nvPr>
            <p:ph type="body"/>
          </p:nvPr>
        </p:nvSpPr>
        <p:spPr>
          <a:xfrm>
            <a:off x="685800" y="4343400"/>
            <a:ext cx="5486040" cy="4114440"/>
          </a:xfrm>
          <a:prstGeom prst="rect">
            <a:avLst/>
          </a:prstGeom>
          <a:noFill/>
          <a:ln w="0">
            <a:noFill/>
          </a:ln>
        </p:spPr>
        <p:txBody>
          <a:bodyPr lIns="91440" tIns="91440" rIns="91440" bIns="91440" anchor="t">
            <a:noAutofit/>
          </a:bodyPr>
          <a:lstStyle/>
          <a:p>
            <a:pPr indent="0">
              <a:lnSpc>
                <a:spcPct val="115000"/>
              </a:lnSpc>
              <a:buNone/>
              <a:tabLst>
                <a:tab pos="0" algn="l"/>
              </a:tabLst>
            </a:pPr>
            <a:r>
              <a:rPr lang="en-GB" sz="1300" b="0" strike="noStrike" spc="-1">
                <a:solidFill>
                  <a:srgbClr val="233A44"/>
                </a:solidFill>
                <a:latin typeface="Calibri"/>
                <a:ea typeface="Calibri"/>
              </a:rPr>
              <a:t>AI is working its way into nearly all spheres of life, with broad implications for anthropologists.</a:t>
            </a:r>
            <a:endParaRPr lang="en-GB" sz="1300" b="0" strike="noStrike" spc="-1">
              <a:solidFill>
                <a:srgbClr val="000000"/>
              </a:solidFill>
              <a:latin typeface="Arial"/>
            </a:endParaRPr>
          </a:p>
          <a:p>
            <a:pPr indent="0">
              <a:lnSpc>
                <a:spcPct val="115000"/>
              </a:lnSpc>
              <a:spcBef>
                <a:spcPts val="1199"/>
              </a:spcBef>
              <a:buNone/>
              <a:tabLst>
                <a:tab pos="0" algn="l"/>
              </a:tabLst>
            </a:pPr>
            <a:r>
              <a:rPr lang="en-GB" sz="1300" b="0" strike="noStrike" spc="-1">
                <a:solidFill>
                  <a:srgbClr val="233A44"/>
                </a:solidFill>
                <a:latin typeface="Calibri"/>
                <a:ea typeface="Calibri"/>
              </a:rPr>
              <a:t>AI is more like Augmented Intelligence for the person using it, rather than an autonomous artificial intelligence that instructs. Value of outcomes is based more on the user’s ability than the AI. As with other areas of human process, “Garbage in, Garbage out”.</a:t>
            </a:r>
            <a:endParaRPr lang="en-GB" sz="1300" b="0" strike="noStrike" spc="-1">
              <a:solidFill>
                <a:srgbClr val="000000"/>
              </a:solidFill>
              <a:latin typeface="Arial"/>
            </a:endParaRPr>
          </a:p>
          <a:p>
            <a:pPr indent="0">
              <a:lnSpc>
                <a:spcPct val="115000"/>
              </a:lnSpc>
              <a:spcBef>
                <a:spcPts val="1199"/>
              </a:spcBef>
              <a:buNone/>
              <a:tabLst>
                <a:tab pos="0" algn="l"/>
              </a:tabLst>
            </a:pPr>
            <a:r>
              <a:rPr lang="en-GB" sz="1300" b="0" strike="noStrike" spc="-1">
                <a:solidFill>
                  <a:srgbClr val="233A44"/>
                </a:solidFill>
                <a:latin typeface="Calibri"/>
                <a:ea typeface="Calibri"/>
              </a:rPr>
              <a:t>It is how people use AI that will influence the process of transforming what it means to be human, not the technology itself.  In a diverse multicultural world it will be important for anthropologists to be engaged both in identifying the gaps in AI applications and AI driven processes  to influence adoption and use  of AI to support rather than oppress people, to moderate  its impact on the daily lives, cultural identities, and perceptions of reality throughout the world.</a:t>
            </a:r>
            <a:endParaRPr lang="en-GB" sz="1300" b="0" strike="noStrike" spc="-1">
              <a:solidFill>
                <a:srgbClr val="000000"/>
              </a:solidFill>
              <a:latin typeface="Arial"/>
            </a:endParaRPr>
          </a:p>
          <a:p>
            <a:pPr indent="0">
              <a:lnSpc>
                <a:spcPct val="90000"/>
              </a:lnSpc>
              <a:spcBef>
                <a:spcPts val="1199"/>
              </a:spcBef>
              <a:buNone/>
              <a:tabLst>
                <a:tab pos="0" algn="l"/>
              </a:tabLst>
            </a:pPr>
            <a:r>
              <a:rPr lang="en-GB" sz="1300" b="0" strike="noStrike" spc="-1">
                <a:solidFill>
                  <a:srgbClr val="233A44"/>
                </a:solidFill>
                <a:latin typeface="Calibri"/>
                <a:ea typeface="Calibri"/>
              </a:rPr>
              <a:t>AI-related methods will change the way we practice, learn and teach anthropology.  And the way anthropological knowledge is shared and understood within and outside anthropology? </a:t>
            </a:r>
            <a:endParaRPr lang="en-GB" sz="1300" b="0" strike="noStrike" spc="-1">
              <a:solidFill>
                <a:srgbClr val="000000"/>
              </a:solidFill>
              <a:latin typeface="Arial"/>
            </a:endParaRPr>
          </a:p>
          <a:p>
            <a:pPr indent="0">
              <a:lnSpc>
                <a:spcPct val="90000"/>
              </a:lnSpc>
              <a:spcBef>
                <a:spcPts val="799"/>
              </a:spcBef>
              <a:spcAft>
                <a:spcPts val="799"/>
              </a:spcAft>
              <a:buNone/>
              <a:tabLst>
                <a:tab pos="0" algn="l"/>
              </a:tabLst>
            </a:pPr>
            <a:r>
              <a:rPr lang="en-GB" sz="1300" b="0" strike="noStrike" spc="-1">
                <a:solidFill>
                  <a:srgbClr val="233A44"/>
                </a:solidFill>
                <a:latin typeface="Calibri"/>
                <a:ea typeface="Calibri"/>
              </a:rPr>
              <a:t>ethnoLab is HRAF’s approach to applying AI responsibly to a classroom environment</a:t>
            </a:r>
            <a:endParaRPr lang="en-GB" sz="1300" b="0" strike="noStrike" spc="-1">
              <a:solidFill>
                <a:srgbClr val="000000"/>
              </a:solidFill>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28" name="PlaceHolder 1"/>
          <p:cNvSpPr>
            <a:spLocks noGrp="1"/>
          </p:cNvSpPr>
          <p:nvPr>
            <p:ph type="title"/>
          </p:nvPr>
        </p:nvSpPr>
        <p:spPr>
          <a:xfrm>
            <a:off x="819000" y="845640"/>
            <a:ext cx="7505280" cy="954360"/>
          </a:xfrm>
          <a:prstGeom prst="rect">
            <a:avLst/>
          </a:prstGeom>
          <a:noFill/>
          <a:ln w="0">
            <a:noFill/>
          </a:ln>
        </p:spPr>
        <p:txBody>
          <a:bodyPr lIns="0" tIns="0" rIns="0" bIns="0" anchor="ctr">
            <a:noAutofit/>
          </a:bodyPr>
          <a:lstStyle/>
          <a:p>
            <a:pPr indent="0">
              <a:buNone/>
            </a:pPr>
            <a:endParaRPr lang="en-GB" sz="1400" b="0" strike="noStrike" spc="-1">
              <a:solidFill>
                <a:srgbClr val="000000"/>
              </a:solidFill>
              <a:latin typeface="Arial"/>
            </a:endParaRPr>
          </a:p>
        </p:txBody>
      </p:sp>
      <p:sp>
        <p:nvSpPr>
          <p:cNvPr id="29" name="PlaceHolder 2"/>
          <p:cNvSpPr>
            <a:spLocks noGrp="1"/>
          </p:cNvSpPr>
          <p:nvPr>
            <p:ph type="subTitle"/>
          </p:nvPr>
        </p:nvSpPr>
        <p:spPr>
          <a:xfrm>
            <a:off x="819000" y="1990800"/>
            <a:ext cx="7505280" cy="2447640"/>
          </a:xfrm>
          <a:prstGeom prst="rect">
            <a:avLst/>
          </a:prstGeom>
          <a:noFill/>
          <a:ln w="0">
            <a:noFill/>
          </a:ln>
        </p:spPr>
        <p:txBody>
          <a:bodyPr lIns="0" tIns="0" rIns="0" bIns="0" anchor="ctr">
            <a:noAutofit/>
          </a:bodyPr>
          <a:lstStyle/>
          <a:p>
            <a:pPr indent="0" algn="ctr">
              <a:buNone/>
            </a:pPr>
            <a:endParaRPr lang="en-GB" sz="3200" b="0" strike="noStrike" spc="-1">
              <a:solidFill>
                <a:srgbClr val="FFFFFF"/>
              </a:solidFill>
              <a:latin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ITLE_AND_TWO_COLUMNS">
    <p:spTree>
      <p:nvGrpSpPr>
        <p:cNvPr id="1" name=""/>
        <p:cNvGrpSpPr/>
        <p:nvPr/>
      </p:nvGrpSpPr>
      <p:grpSpPr>
        <a:xfrm>
          <a:off x="0" y="0"/>
          <a:ext cx="0" cy="0"/>
          <a:chOff x="0" y="0"/>
          <a:chExt cx="0" cy="0"/>
        </a:xfrm>
      </p:grpSpPr>
      <p:sp>
        <p:nvSpPr>
          <p:cNvPr id="135" name="PlaceHolder 1"/>
          <p:cNvSpPr>
            <a:spLocks noGrp="1"/>
          </p:cNvSpPr>
          <p:nvPr>
            <p:ph type="title"/>
          </p:nvPr>
        </p:nvSpPr>
        <p:spPr>
          <a:xfrm>
            <a:off x="819000" y="845640"/>
            <a:ext cx="7505280" cy="954360"/>
          </a:xfrm>
          <a:prstGeom prst="rect">
            <a:avLst/>
          </a:prstGeom>
          <a:noFill/>
          <a:ln w="0">
            <a:noFill/>
          </a:ln>
        </p:spPr>
        <p:txBody>
          <a:bodyPr lIns="0" tIns="0" rIns="0" bIns="0" anchor="ctr">
            <a:noAutofit/>
          </a:bodyPr>
          <a:lstStyle/>
          <a:p>
            <a:pPr indent="0">
              <a:buNone/>
            </a:pPr>
            <a:endParaRPr lang="en-GB" sz="1400" b="0" strike="noStrike" spc="-1">
              <a:solidFill>
                <a:srgbClr val="000000"/>
              </a:solidFill>
              <a:latin typeface="Arial"/>
            </a:endParaRPr>
          </a:p>
        </p:txBody>
      </p:sp>
      <p:sp>
        <p:nvSpPr>
          <p:cNvPr id="136" name="PlaceHolder 2"/>
          <p:cNvSpPr>
            <a:spLocks noGrp="1"/>
          </p:cNvSpPr>
          <p:nvPr>
            <p:ph/>
          </p:nvPr>
        </p:nvSpPr>
        <p:spPr>
          <a:xfrm>
            <a:off x="819000" y="1990800"/>
            <a:ext cx="3662280" cy="2447640"/>
          </a:xfrm>
          <a:prstGeom prst="rect">
            <a:avLst/>
          </a:prstGeom>
          <a:noFill/>
          <a:ln w="0">
            <a:noFill/>
          </a:ln>
        </p:spPr>
        <p:txBody>
          <a:bodyPr lIns="0" tIns="0" rIns="0" bIns="0" anchor="t">
            <a:normAutofit/>
          </a:bodyPr>
          <a:lstStyle/>
          <a:p>
            <a:pPr indent="0">
              <a:spcBef>
                <a:spcPts val="1417"/>
              </a:spcBef>
              <a:buNone/>
            </a:pPr>
            <a:endParaRPr lang="en-GB" sz="1400" b="0" strike="noStrike" spc="-1">
              <a:solidFill>
                <a:srgbClr val="000000"/>
              </a:solidFill>
              <a:latin typeface="Arial"/>
            </a:endParaRPr>
          </a:p>
        </p:txBody>
      </p:sp>
      <p:sp>
        <p:nvSpPr>
          <p:cNvPr id="137" name="PlaceHolder 3"/>
          <p:cNvSpPr>
            <a:spLocks noGrp="1"/>
          </p:cNvSpPr>
          <p:nvPr>
            <p:ph/>
          </p:nvPr>
        </p:nvSpPr>
        <p:spPr>
          <a:xfrm>
            <a:off x="4664880" y="1990800"/>
            <a:ext cx="3662280" cy="2447640"/>
          </a:xfrm>
          <a:prstGeom prst="rect">
            <a:avLst/>
          </a:prstGeom>
          <a:noFill/>
          <a:ln w="0">
            <a:noFill/>
          </a:ln>
        </p:spPr>
        <p:txBody>
          <a:bodyPr lIns="0" tIns="0" rIns="0" bIns="0" anchor="t">
            <a:normAutofit/>
          </a:bodyPr>
          <a:lstStyle/>
          <a:p>
            <a:pPr indent="0">
              <a:spcBef>
                <a:spcPts val="1417"/>
              </a:spcBef>
              <a:buNone/>
            </a:pPr>
            <a:endParaRPr lang="en-GB" sz="1400" b="0" strike="noStrike" spc="-1">
              <a:solidFill>
                <a:srgbClr val="000000"/>
              </a:solidFill>
              <a:latin typeface="Arial"/>
            </a:endParaRPr>
          </a:p>
        </p:txBody>
      </p:sp>
      <p:sp>
        <p:nvSpPr>
          <p:cNvPr id="5" name="PlaceHolder 4"/>
          <p:cNvSpPr>
            <a:spLocks noGrp="1"/>
          </p:cNvSpPr>
          <p:nvPr>
            <p:ph type="sldNum" idx="9"/>
          </p:nvPr>
        </p:nvSpPr>
        <p:spPr/>
        <p:txBody>
          <a:bodyPr/>
          <a:lstStyle/>
          <a:p>
            <a:fld id="{8639D3B5-DDD4-406E-B241-0080D170354D}" type="slidenum">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_ONLY">
    <p:spTree>
      <p:nvGrpSpPr>
        <p:cNvPr id="1" name=""/>
        <p:cNvGrpSpPr/>
        <p:nvPr/>
      </p:nvGrpSpPr>
      <p:grpSpPr>
        <a:xfrm>
          <a:off x="0" y="0"/>
          <a:ext cx="0" cy="0"/>
          <a:chOff x="0" y="0"/>
          <a:chExt cx="0" cy="0"/>
        </a:xfrm>
      </p:grpSpPr>
      <p:sp>
        <p:nvSpPr>
          <p:cNvPr id="144" name="PlaceHolder 1"/>
          <p:cNvSpPr>
            <a:spLocks noGrp="1"/>
          </p:cNvSpPr>
          <p:nvPr>
            <p:ph type="title"/>
          </p:nvPr>
        </p:nvSpPr>
        <p:spPr>
          <a:xfrm>
            <a:off x="819000" y="845640"/>
            <a:ext cx="7505280" cy="954360"/>
          </a:xfrm>
          <a:prstGeom prst="rect">
            <a:avLst/>
          </a:prstGeom>
          <a:noFill/>
          <a:ln w="0">
            <a:noFill/>
          </a:ln>
        </p:spPr>
        <p:txBody>
          <a:bodyPr lIns="0" tIns="0" rIns="0" bIns="0" anchor="ctr">
            <a:noAutofit/>
          </a:bodyPr>
          <a:lstStyle/>
          <a:p>
            <a:pPr indent="0">
              <a:buNone/>
            </a:pPr>
            <a:endParaRPr lang="en-GB" sz="1400" b="0" strike="noStrike" spc="-1">
              <a:solidFill>
                <a:srgbClr val="000000"/>
              </a:solidFill>
              <a:latin typeface="Arial"/>
            </a:endParaRPr>
          </a:p>
        </p:txBody>
      </p:sp>
      <p:sp>
        <p:nvSpPr>
          <p:cNvPr id="3" name="PlaceHolder 2"/>
          <p:cNvSpPr>
            <a:spLocks noGrp="1"/>
          </p:cNvSpPr>
          <p:nvPr>
            <p:ph type="sldNum" idx="10"/>
          </p:nvPr>
        </p:nvSpPr>
        <p:spPr/>
        <p:txBody>
          <a:bodyPr/>
          <a:lstStyle/>
          <a:p>
            <a:fld id="{C94090C7-1FBA-46B4-B6C4-250D63340F6A}" type="slidenum">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ONE_COLUMN_TEXT">
    <p:spTree>
      <p:nvGrpSpPr>
        <p:cNvPr id="1" name=""/>
        <p:cNvGrpSpPr/>
        <p:nvPr/>
      </p:nvGrpSpPr>
      <p:grpSpPr>
        <a:xfrm>
          <a:off x="0" y="0"/>
          <a:ext cx="0" cy="0"/>
          <a:chOff x="0" y="0"/>
          <a:chExt cx="0" cy="0"/>
        </a:xfrm>
      </p:grpSpPr>
      <p:sp>
        <p:nvSpPr>
          <p:cNvPr id="2" name="PlaceHolder 1"/>
          <p:cNvSpPr>
            <a:spLocks noGrp="1"/>
          </p:cNvSpPr>
          <p:nvPr>
            <p:ph type="sldNum" idx="11"/>
          </p:nvPr>
        </p:nvSpPr>
        <p:spPr/>
        <p:txBody>
          <a:bodyPr/>
          <a:lstStyle/>
          <a:p>
            <a:fld id="{E106CE7B-E647-40F3-BF42-EB16E8106FAA}" type="slidenum">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MAIN_POINT">
    <p:spTree>
      <p:nvGrpSpPr>
        <p:cNvPr id="1" name=""/>
        <p:cNvGrpSpPr/>
        <p:nvPr/>
      </p:nvGrpSpPr>
      <p:grpSpPr>
        <a:xfrm>
          <a:off x="0" y="0"/>
          <a:ext cx="0" cy="0"/>
          <a:chOff x="0" y="0"/>
          <a:chExt cx="0" cy="0"/>
        </a:xfrm>
      </p:grpSpPr>
      <p:sp>
        <p:nvSpPr>
          <p:cNvPr id="2" name="PlaceHolder 1"/>
          <p:cNvSpPr>
            <a:spLocks noGrp="1"/>
          </p:cNvSpPr>
          <p:nvPr>
            <p:ph type="sldNum" idx="12"/>
          </p:nvPr>
        </p:nvSpPr>
        <p:spPr/>
        <p:txBody>
          <a:bodyPr/>
          <a:lstStyle/>
          <a:p>
            <a:fld id="{C904A3E9-E2C6-43DC-81FD-CDABF2F362DB}" type="slidenum">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SECTION_TITLE_AND_DESCRIPTION">
    <p:spTree>
      <p:nvGrpSpPr>
        <p:cNvPr id="1" name=""/>
        <p:cNvGrpSpPr/>
        <p:nvPr/>
      </p:nvGrpSpPr>
      <p:grpSpPr>
        <a:xfrm>
          <a:off x="0" y="0"/>
          <a:ext cx="0" cy="0"/>
          <a:chOff x="0" y="0"/>
          <a:chExt cx="0" cy="0"/>
        </a:xfrm>
      </p:grpSpPr>
      <p:sp>
        <p:nvSpPr>
          <p:cNvPr id="2" name="PlaceHolder 1"/>
          <p:cNvSpPr>
            <a:spLocks noGrp="1"/>
          </p:cNvSpPr>
          <p:nvPr>
            <p:ph type="sldNum" idx="13"/>
          </p:nvPr>
        </p:nvSpPr>
        <p:spPr/>
        <p:txBody>
          <a:bodyPr/>
          <a:lstStyle/>
          <a:p>
            <a:fld id="{45EA4856-C2F9-43AB-BE60-84D22731F6EA}" type="slidenum">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CAPTION_ONLY">
    <p:spTree>
      <p:nvGrpSpPr>
        <p:cNvPr id="1" name=""/>
        <p:cNvGrpSpPr/>
        <p:nvPr/>
      </p:nvGrpSpPr>
      <p:grpSpPr>
        <a:xfrm>
          <a:off x="0" y="0"/>
          <a:ext cx="0" cy="0"/>
          <a:chOff x="0" y="0"/>
          <a:chExt cx="0" cy="0"/>
        </a:xfrm>
      </p:grpSpPr>
      <p:sp>
        <p:nvSpPr>
          <p:cNvPr id="2" name="PlaceHolder 1"/>
          <p:cNvSpPr>
            <a:spLocks noGrp="1"/>
          </p:cNvSpPr>
          <p:nvPr>
            <p:ph type="sldNum" idx="14"/>
          </p:nvPr>
        </p:nvSpPr>
        <p:spPr/>
        <p:txBody>
          <a:bodyPr/>
          <a:lstStyle/>
          <a:p>
            <a:fld id="{14E28B69-B456-427E-8222-D4F8D4A3FA8E}"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IG_NUMBER">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lstStyle/>
          <a:p>
            <a:fld id="{91D6A420-4A0A-48ED-BEA6-0CDCEBB04075}"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ceHolder 1"/>
          <p:cNvSpPr>
            <a:spLocks noGrp="1"/>
          </p:cNvSpPr>
          <p:nvPr>
            <p:ph type="sldNum" idx="2"/>
          </p:nvPr>
        </p:nvSpPr>
        <p:spPr/>
        <p:txBody>
          <a:bodyPr/>
          <a:lstStyle/>
          <a:p>
            <a:fld id="{92D02F5E-324D-4143-A658-F390BD1ADE99}"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SECTION_HEADER_1">
    <p:spTree>
      <p:nvGrpSpPr>
        <p:cNvPr id="1" name=""/>
        <p:cNvGrpSpPr/>
        <p:nvPr/>
      </p:nvGrpSpPr>
      <p:grpSpPr>
        <a:xfrm>
          <a:off x="0" y="0"/>
          <a:ext cx="0" cy="0"/>
          <a:chOff x="0" y="0"/>
          <a:chExt cx="0" cy="0"/>
        </a:xfrm>
      </p:grpSpPr>
      <p:sp>
        <p:nvSpPr>
          <p:cNvPr id="2" name="PlaceHolder 1"/>
          <p:cNvSpPr>
            <a:spLocks noGrp="1"/>
          </p:cNvSpPr>
          <p:nvPr>
            <p:ph type="sldNum" idx="3"/>
          </p:nvPr>
        </p:nvSpPr>
        <p:spPr/>
        <p:txBody>
          <a:bodyPr/>
          <a:lstStyle/>
          <a:p>
            <a:fld id="{AFEB2DE1-EFB7-417B-9B8B-42C733D5D7C3}"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ITLE_AND_BODY_1">
    <p:spTree>
      <p:nvGrpSpPr>
        <p:cNvPr id="1" name=""/>
        <p:cNvGrpSpPr/>
        <p:nvPr/>
      </p:nvGrpSpPr>
      <p:grpSpPr>
        <a:xfrm>
          <a:off x="0" y="0"/>
          <a:ext cx="0" cy="0"/>
          <a:chOff x="0" y="0"/>
          <a:chExt cx="0" cy="0"/>
        </a:xfrm>
      </p:grpSpPr>
      <p:sp>
        <p:nvSpPr>
          <p:cNvPr id="2" name="PlaceHolder 1"/>
          <p:cNvSpPr>
            <a:spLocks noGrp="1"/>
          </p:cNvSpPr>
          <p:nvPr>
            <p:ph type="sldNum" idx="4"/>
          </p:nvPr>
        </p:nvSpPr>
        <p:spPr/>
        <p:txBody>
          <a:bodyPr/>
          <a:lstStyle/>
          <a:p>
            <a:fld id="{8DD3952D-7732-4A29-9151-89F04E547E83}"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ITLE_AND_BODY_2">
    <p:spTree>
      <p:nvGrpSpPr>
        <p:cNvPr id="1" name=""/>
        <p:cNvGrpSpPr/>
        <p:nvPr/>
      </p:nvGrpSpPr>
      <p:grpSpPr>
        <a:xfrm>
          <a:off x="0" y="0"/>
          <a:ext cx="0" cy="0"/>
          <a:chOff x="0" y="0"/>
          <a:chExt cx="0" cy="0"/>
        </a:xfrm>
      </p:grpSpPr>
      <p:sp>
        <p:nvSpPr>
          <p:cNvPr id="2" name="PlaceHolder 1"/>
          <p:cNvSpPr>
            <a:spLocks noGrp="1"/>
          </p:cNvSpPr>
          <p:nvPr>
            <p:ph type="sldNum" idx="5"/>
          </p:nvPr>
        </p:nvSpPr>
        <p:spPr/>
        <p:txBody>
          <a:bodyPr/>
          <a:lstStyle/>
          <a:p>
            <a:fld id="{4948A2A2-1340-4B91-9FAC-AE5491F9F674}" type="slidenum">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ITLE_AND_BODY_2_1">
    <p:spTree>
      <p:nvGrpSpPr>
        <p:cNvPr id="1" name=""/>
        <p:cNvGrpSpPr/>
        <p:nvPr/>
      </p:nvGrpSpPr>
      <p:grpSpPr>
        <a:xfrm>
          <a:off x="0" y="0"/>
          <a:ext cx="0" cy="0"/>
          <a:chOff x="0" y="0"/>
          <a:chExt cx="0" cy="0"/>
        </a:xfrm>
      </p:grpSpPr>
      <p:sp>
        <p:nvSpPr>
          <p:cNvPr id="2" name="PlaceHolder 1"/>
          <p:cNvSpPr>
            <a:spLocks noGrp="1"/>
          </p:cNvSpPr>
          <p:nvPr>
            <p:ph type="sldNum" idx="6"/>
          </p:nvPr>
        </p:nvSpPr>
        <p:spPr/>
        <p:txBody>
          <a:bodyPr/>
          <a:lstStyle/>
          <a:p>
            <a:fld id="{BD030661-ACCB-41E5-ADF0-D7E640EC08FF}" type="slidenum">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SECTION_HEADER">
    <p:spTree>
      <p:nvGrpSpPr>
        <p:cNvPr id="1" name=""/>
        <p:cNvGrpSpPr/>
        <p:nvPr/>
      </p:nvGrpSpPr>
      <p:grpSpPr>
        <a:xfrm>
          <a:off x="0" y="0"/>
          <a:ext cx="0" cy="0"/>
          <a:chOff x="0" y="0"/>
          <a:chExt cx="0" cy="0"/>
        </a:xfrm>
      </p:grpSpPr>
      <p:sp>
        <p:nvSpPr>
          <p:cNvPr id="2" name="PlaceHolder 1"/>
          <p:cNvSpPr>
            <a:spLocks noGrp="1"/>
          </p:cNvSpPr>
          <p:nvPr>
            <p:ph type="sldNum" idx="7"/>
          </p:nvPr>
        </p:nvSpPr>
        <p:spPr/>
        <p:txBody>
          <a:bodyPr/>
          <a:lstStyle/>
          <a:p>
            <a:fld id="{4A255D19-AB4F-4851-96CE-88138200E4FF}" type="slidenum">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reserve="1">
  <p:cSld name="TITLE_AND_BODY">
    <p:spTree>
      <p:nvGrpSpPr>
        <p:cNvPr id="1" name=""/>
        <p:cNvGrpSpPr/>
        <p:nvPr/>
      </p:nvGrpSpPr>
      <p:grpSpPr>
        <a:xfrm>
          <a:off x="0" y="0"/>
          <a:ext cx="0" cy="0"/>
          <a:chOff x="0" y="0"/>
          <a:chExt cx="0" cy="0"/>
        </a:xfrm>
      </p:grpSpPr>
      <p:sp>
        <p:nvSpPr>
          <p:cNvPr id="125" name="PlaceHolder 1"/>
          <p:cNvSpPr>
            <a:spLocks noGrp="1"/>
          </p:cNvSpPr>
          <p:nvPr>
            <p:ph type="title"/>
          </p:nvPr>
        </p:nvSpPr>
        <p:spPr>
          <a:xfrm>
            <a:off x="819000" y="845640"/>
            <a:ext cx="7505280" cy="954360"/>
          </a:xfrm>
          <a:prstGeom prst="rect">
            <a:avLst/>
          </a:prstGeom>
          <a:noFill/>
          <a:ln w="0">
            <a:noFill/>
          </a:ln>
        </p:spPr>
        <p:txBody>
          <a:bodyPr lIns="0" tIns="0" rIns="0" bIns="0" anchor="ctr">
            <a:noAutofit/>
          </a:bodyPr>
          <a:lstStyle/>
          <a:p>
            <a:pPr indent="0">
              <a:buNone/>
            </a:pPr>
            <a:endParaRPr lang="en-GB" sz="1400" b="0" strike="noStrike" spc="-1">
              <a:solidFill>
                <a:srgbClr val="000000"/>
              </a:solidFill>
              <a:latin typeface="Arial"/>
            </a:endParaRPr>
          </a:p>
        </p:txBody>
      </p:sp>
      <p:sp>
        <p:nvSpPr>
          <p:cNvPr id="126" name="PlaceHolder 2"/>
          <p:cNvSpPr>
            <a:spLocks noGrp="1"/>
          </p:cNvSpPr>
          <p:nvPr>
            <p:ph/>
          </p:nvPr>
        </p:nvSpPr>
        <p:spPr>
          <a:xfrm>
            <a:off x="819000" y="1990800"/>
            <a:ext cx="7505280" cy="2447640"/>
          </a:xfrm>
          <a:prstGeom prst="rect">
            <a:avLst/>
          </a:prstGeom>
          <a:noFill/>
          <a:ln w="0">
            <a:noFill/>
          </a:ln>
        </p:spPr>
        <p:txBody>
          <a:bodyPr lIns="0" tIns="0" rIns="0" bIns="0" anchor="t">
            <a:normAutofit/>
          </a:bodyPr>
          <a:lstStyle/>
          <a:p>
            <a:pPr indent="0">
              <a:spcBef>
                <a:spcPts val="1417"/>
              </a:spcBef>
              <a:buNone/>
            </a:pPr>
            <a:endParaRPr lang="en-GB" sz="1400" b="0" strike="noStrike" spc="-1">
              <a:solidFill>
                <a:srgbClr val="000000"/>
              </a:solidFill>
              <a:latin typeface="Arial"/>
            </a:endParaRPr>
          </a:p>
        </p:txBody>
      </p:sp>
      <p:sp>
        <p:nvSpPr>
          <p:cNvPr id="4" name="PlaceHolder 3"/>
          <p:cNvSpPr>
            <a:spLocks noGrp="1"/>
          </p:cNvSpPr>
          <p:nvPr>
            <p:ph type="sldNum" idx="8"/>
          </p:nvPr>
        </p:nvSpPr>
        <p:spPr/>
        <p:txBody>
          <a:bodyPr/>
          <a:lstStyle/>
          <a:p>
            <a:fld id="{D2391235-ADE0-4FD1-B6A9-C122B6EECAF1}"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5.xml"/><Relationship Id="rId1" Type="http://schemas.openxmlformats.org/officeDocument/2006/relationships/slideLayout" Target="../slideLayouts/slideLayout1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5.xml"/><Relationship Id="rId5" Type="http://schemas.openxmlformats.org/officeDocument/2006/relationships/hyperlink" Target="../slides/slide11.xml" TargetMode="External"/><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hyperlink" Target="../slides/slide11.xml" TargetMode="Externa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7.xml"/><Relationship Id="rId4" Type="http://schemas.openxmlformats.org/officeDocument/2006/relationships/hyperlink" Target="../slides/slide11.xml" TargetMode="Externa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28" name="Google Shape;9;p1"/>
          <p:cNvPicPr/>
          <p:nvPr/>
        </p:nvPicPr>
        <p:blipFill>
          <a:blip r:embed="rId3"/>
          <a:stretch/>
        </p:blipFill>
        <p:spPr>
          <a:xfrm>
            <a:off x="7714440" y="3434760"/>
            <a:ext cx="1174680" cy="1447920"/>
          </a:xfrm>
          <a:prstGeom prst="rect">
            <a:avLst/>
          </a:prstGeom>
          <a:ln w="0">
            <a:noFill/>
          </a:ln>
        </p:spPr>
      </p:pic>
      <p:sp>
        <p:nvSpPr>
          <p:cNvPr id="29" name="Google Shape;11;p2"/>
          <p:cNvSpPr/>
          <p:nvPr/>
        </p:nvSpPr>
        <p:spPr>
          <a:xfrm>
            <a:off x="0" y="2824560"/>
            <a:ext cx="7369920" cy="2318760"/>
          </a:xfrm>
          <a:prstGeom prst="rtTriangle">
            <a:avLst/>
          </a:prstGeom>
          <a:solidFill>
            <a:schemeClr val="accent1"/>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2" name="Google Shape;12;p2"/>
          <p:cNvSpPr/>
          <p:nvPr/>
        </p:nvSpPr>
        <p:spPr>
          <a:xfrm flipH="1">
            <a:off x="3582000" y="1550880"/>
            <a:ext cx="5560920" cy="3592440"/>
          </a:xfrm>
          <a:prstGeom prst="rtTriangle">
            <a:avLst/>
          </a:pr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3" name="Google Shape;13;p2"/>
          <p:cNvSpPr/>
          <p:nvPr/>
        </p:nvSpPr>
        <p:spPr>
          <a:xfrm rot="10800000">
            <a:off x="5059080" y="0"/>
            <a:ext cx="4084920" cy="2052360"/>
          </a:xfrm>
          <a:prstGeom prst="rtTriangle">
            <a:avLst/>
          </a:prstGeom>
          <a:solidFill>
            <a:schemeClr val="dk2"/>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4" name="Google Shape;14;p2"/>
          <p:cNvSpPr/>
          <p:nvPr/>
        </p:nvSpPr>
        <p:spPr>
          <a:xfrm>
            <a:off x="203400" y="206280"/>
            <a:ext cx="8737200" cy="4730760"/>
          </a:xfrm>
          <a:prstGeom prst="rect">
            <a:avLst/>
          </a:prstGeom>
          <a:solidFill>
            <a:schemeClr val="dk1"/>
          </a:solidFill>
          <a:ln w="0">
            <a:noFill/>
          </a:ln>
          <a:effectLst>
            <a:outerShdw blurRad="228600" sx="101000" sy="101000" algn="ctr" rotWithShape="0">
              <a:srgbClr val="000000">
                <a:alpha val="40000"/>
              </a:srgbClr>
            </a:outerShdw>
          </a:effectLst>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grpSp>
        <p:nvGrpSpPr>
          <p:cNvPr id="5" name="Google Shape;15;p2"/>
          <p:cNvGrpSpPr/>
          <p:nvPr/>
        </p:nvGrpSpPr>
        <p:grpSpPr>
          <a:xfrm>
            <a:off x="255240" y="720"/>
            <a:ext cx="2250000" cy="1044000"/>
            <a:chOff x="255240" y="720"/>
            <a:chExt cx="2250000" cy="1044000"/>
          </a:xfrm>
        </p:grpSpPr>
        <p:sp>
          <p:nvSpPr>
            <p:cNvPr id="6" name="Google Shape;16;p2"/>
            <p:cNvSpPr/>
            <p:nvPr/>
          </p:nvSpPr>
          <p:spPr>
            <a:xfrm>
              <a:off x="763920" y="720"/>
              <a:ext cx="1741320" cy="1044000"/>
            </a:xfrm>
            <a:prstGeom prst="parallelogram">
              <a:avLst>
                <a:gd name="adj" fmla="val 153193"/>
              </a:avLst>
            </a:prstGeom>
            <a:solidFill>
              <a:schemeClr val="dk1"/>
            </a:solidFill>
            <a:ln w="0">
              <a:noFill/>
            </a:ln>
          </p:spPr>
          <p:style>
            <a:lnRef idx="0">
              <a:scrgbClr r="0" g="0" b="0"/>
            </a:lnRef>
            <a:fillRef idx="0">
              <a:scrgbClr r="0" g="0" b="0"/>
            </a:fillRef>
            <a:effectRef idx="0">
              <a:scrgbClr r="0" g="0" b="0"/>
            </a:effectRef>
            <a:fontRef idx="minor"/>
          </p:style>
          <p:txBody>
            <a:bodyPr tIns="35280" bIns="3528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7" name="Google Shape;17;p2"/>
            <p:cNvSpPr/>
            <p:nvPr/>
          </p:nvSpPr>
          <p:spPr>
            <a:xfrm>
              <a:off x="509760" y="720"/>
              <a:ext cx="1741320" cy="1044000"/>
            </a:xfrm>
            <a:prstGeom prst="parallelogram">
              <a:avLst>
                <a:gd name="adj" fmla="val 153193"/>
              </a:avLst>
            </a:prstGeom>
            <a:solidFill>
              <a:schemeClr val="dk1"/>
            </a:solidFill>
            <a:ln w="0">
              <a:noFill/>
            </a:ln>
          </p:spPr>
          <p:style>
            <a:lnRef idx="0">
              <a:scrgbClr r="0" g="0" b="0"/>
            </a:lnRef>
            <a:fillRef idx="0">
              <a:scrgbClr r="0" g="0" b="0"/>
            </a:fillRef>
            <a:effectRef idx="0">
              <a:scrgbClr r="0" g="0" b="0"/>
            </a:effectRef>
            <a:fontRef idx="minor"/>
          </p:style>
          <p:txBody>
            <a:bodyPr tIns="35280" bIns="3528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8" name="Google Shape;18;p2"/>
            <p:cNvSpPr/>
            <p:nvPr/>
          </p:nvSpPr>
          <p:spPr>
            <a:xfrm>
              <a:off x="255240" y="720"/>
              <a:ext cx="1741320" cy="1044000"/>
            </a:xfrm>
            <a:prstGeom prst="parallelogram">
              <a:avLst>
                <a:gd name="adj" fmla="val 153193"/>
              </a:avLst>
            </a:prstGeom>
            <a:solidFill>
              <a:schemeClr val="dk1"/>
            </a:solidFill>
            <a:ln w="0">
              <a:noFill/>
            </a:ln>
          </p:spPr>
          <p:style>
            <a:lnRef idx="0">
              <a:scrgbClr r="0" g="0" b="0"/>
            </a:lnRef>
            <a:fillRef idx="0">
              <a:scrgbClr r="0" g="0" b="0"/>
            </a:fillRef>
            <a:effectRef idx="0">
              <a:scrgbClr r="0" g="0" b="0"/>
            </a:effectRef>
            <a:fontRef idx="minor"/>
          </p:style>
          <p:txBody>
            <a:bodyPr tIns="35280" bIns="35280" anchor="ctr">
              <a:noAutofit/>
            </a:bodyPr>
            <a:lstStyle/>
            <a:p>
              <a:pPr>
                <a:lnSpc>
                  <a:spcPct val="100000"/>
                </a:lnSpc>
                <a:tabLst>
                  <a:tab pos="0" algn="l"/>
                </a:tabLst>
              </a:pPr>
              <a:endParaRPr lang="en-GB" sz="1400" b="0" strike="noStrike" spc="-1">
                <a:solidFill>
                  <a:srgbClr val="000000"/>
                </a:solidFill>
                <a:latin typeface="Arial"/>
                <a:ea typeface="Arial"/>
              </a:endParaRPr>
            </a:p>
          </p:txBody>
        </p:sp>
      </p:grpSp>
      <p:grpSp>
        <p:nvGrpSpPr>
          <p:cNvPr id="9" name="Google Shape;19;p2"/>
          <p:cNvGrpSpPr/>
          <p:nvPr/>
        </p:nvGrpSpPr>
        <p:grpSpPr>
          <a:xfrm>
            <a:off x="905400" y="720"/>
            <a:ext cx="2250000" cy="1044000"/>
            <a:chOff x="905400" y="720"/>
            <a:chExt cx="2250000" cy="1044000"/>
          </a:xfrm>
        </p:grpSpPr>
        <p:sp>
          <p:nvSpPr>
            <p:cNvPr id="10" name="Google Shape;20;p2"/>
            <p:cNvSpPr/>
            <p:nvPr/>
          </p:nvSpPr>
          <p:spPr>
            <a:xfrm>
              <a:off x="1414080" y="720"/>
              <a:ext cx="1741320" cy="1044000"/>
            </a:xfrm>
            <a:prstGeom prst="parallelogram">
              <a:avLst>
                <a:gd name="adj" fmla="val 153193"/>
              </a:avLst>
            </a:prstGeom>
            <a:solidFill>
              <a:schemeClr val="accent6"/>
            </a:solidFill>
            <a:ln w="0">
              <a:noFill/>
            </a:ln>
          </p:spPr>
          <p:style>
            <a:lnRef idx="0">
              <a:scrgbClr r="0" g="0" b="0"/>
            </a:lnRef>
            <a:fillRef idx="0">
              <a:scrgbClr r="0" g="0" b="0"/>
            </a:fillRef>
            <a:effectRef idx="0">
              <a:scrgbClr r="0" g="0" b="0"/>
            </a:effectRef>
            <a:fontRef idx="minor"/>
          </p:style>
          <p:txBody>
            <a:bodyPr tIns="35280" bIns="3528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1" name="Google Shape;21;p2"/>
            <p:cNvSpPr/>
            <p:nvPr/>
          </p:nvSpPr>
          <p:spPr>
            <a:xfrm>
              <a:off x="1159920" y="720"/>
              <a:ext cx="1741320" cy="1044000"/>
            </a:xfrm>
            <a:prstGeom prst="parallelogram">
              <a:avLst>
                <a:gd name="adj" fmla="val 153193"/>
              </a:avLst>
            </a:prstGeom>
            <a:solidFill>
              <a:schemeClr val="accent6"/>
            </a:solidFill>
            <a:ln w="0">
              <a:noFill/>
            </a:ln>
          </p:spPr>
          <p:style>
            <a:lnRef idx="0">
              <a:scrgbClr r="0" g="0" b="0"/>
            </a:lnRef>
            <a:fillRef idx="0">
              <a:scrgbClr r="0" g="0" b="0"/>
            </a:fillRef>
            <a:effectRef idx="0">
              <a:scrgbClr r="0" g="0" b="0"/>
            </a:effectRef>
            <a:fontRef idx="minor"/>
          </p:style>
          <p:txBody>
            <a:bodyPr tIns="35280" bIns="3528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2" name="Google Shape;22;p2"/>
            <p:cNvSpPr/>
            <p:nvPr/>
          </p:nvSpPr>
          <p:spPr>
            <a:xfrm>
              <a:off x="905400" y="720"/>
              <a:ext cx="1741320" cy="1044000"/>
            </a:xfrm>
            <a:prstGeom prst="parallelogram">
              <a:avLst>
                <a:gd name="adj" fmla="val 153193"/>
              </a:avLst>
            </a:prstGeom>
            <a:solidFill>
              <a:schemeClr val="accent6"/>
            </a:solidFill>
            <a:ln w="0">
              <a:noFill/>
            </a:ln>
          </p:spPr>
          <p:style>
            <a:lnRef idx="0">
              <a:scrgbClr r="0" g="0" b="0"/>
            </a:lnRef>
            <a:fillRef idx="0">
              <a:scrgbClr r="0" g="0" b="0"/>
            </a:fillRef>
            <a:effectRef idx="0">
              <a:scrgbClr r="0" g="0" b="0"/>
            </a:effectRef>
            <a:fontRef idx="minor"/>
          </p:style>
          <p:txBody>
            <a:bodyPr tIns="35280" bIns="35280" anchor="ctr">
              <a:noAutofit/>
            </a:bodyPr>
            <a:lstStyle/>
            <a:p>
              <a:pPr>
                <a:lnSpc>
                  <a:spcPct val="100000"/>
                </a:lnSpc>
                <a:tabLst>
                  <a:tab pos="0" algn="l"/>
                </a:tabLst>
              </a:pPr>
              <a:endParaRPr lang="en-GB" sz="1400" b="0" strike="noStrike" spc="-1">
                <a:solidFill>
                  <a:srgbClr val="000000"/>
                </a:solidFill>
                <a:latin typeface="Arial"/>
                <a:ea typeface="Arial"/>
              </a:endParaRPr>
            </a:p>
          </p:txBody>
        </p:sp>
      </p:grpSp>
      <p:grpSp>
        <p:nvGrpSpPr>
          <p:cNvPr id="13" name="Google Shape;23;p2"/>
          <p:cNvGrpSpPr/>
          <p:nvPr/>
        </p:nvGrpSpPr>
        <p:grpSpPr>
          <a:xfrm>
            <a:off x="7057440" y="5040"/>
            <a:ext cx="1850760" cy="751680"/>
            <a:chOff x="7057440" y="5040"/>
            <a:chExt cx="1850760" cy="751680"/>
          </a:xfrm>
        </p:grpSpPr>
        <p:sp>
          <p:nvSpPr>
            <p:cNvPr id="14" name="Google Shape;24;p2"/>
            <p:cNvSpPr/>
            <p:nvPr/>
          </p:nvSpPr>
          <p:spPr>
            <a:xfrm>
              <a:off x="7659360" y="5040"/>
              <a:ext cx="1248840" cy="751680"/>
            </a:xfrm>
            <a:prstGeom prst="parallelogram">
              <a:avLst>
                <a:gd name="adj" fmla="val 158024"/>
              </a:avLst>
            </a:prstGeom>
            <a:solidFill>
              <a:schemeClr val="dk2"/>
            </a:solidFill>
            <a:ln w="0">
              <a:noFill/>
            </a:ln>
          </p:spPr>
          <p:style>
            <a:lnRef idx="0">
              <a:scrgbClr r="0" g="0" b="0"/>
            </a:lnRef>
            <a:fillRef idx="0">
              <a:scrgbClr r="0" g="0" b="0"/>
            </a:fillRef>
            <a:effectRef idx="0">
              <a:scrgbClr r="0" g="0" b="0"/>
            </a:effectRef>
            <a:fontRef idx="minor"/>
          </p:style>
          <p:txBody>
            <a:bodyPr tIns="15120" bIns="1512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5" name="Google Shape;25;p2"/>
            <p:cNvSpPr/>
            <p:nvPr/>
          </p:nvSpPr>
          <p:spPr>
            <a:xfrm>
              <a:off x="7358400" y="5040"/>
              <a:ext cx="1248840" cy="751680"/>
            </a:xfrm>
            <a:prstGeom prst="parallelogram">
              <a:avLst>
                <a:gd name="adj" fmla="val 158024"/>
              </a:avLst>
            </a:prstGeom>
            <a:solidFill>
              <a:schemeClr val="dk2"/>
            </a:solidFill>
            <a:ln w="0">
              <a:noFill/>
            </a:ln>
          </p:spPr>
          <p:style>
            <a:lnRef idx="0">
              <a:scrgbClr r="0" g="0" b="0"/>
            </a:lnRef>
            <a:fillRef idx="0">
              <a:scrgbClr r="0" g="0" b="0"/>
            </a:fillRef>
            <a:effectRef idx="0">
              <a:scrgbClr r="0" g="0" b="0"/>
            </a:effectRef>
            <a:fontRef idx="minor"/>
          </p:style>
          <p:txBody>
            <a:bodyPr tIns="15120" bIns="1512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6" name="Google Shape;26;p2"/>
            <p:cNvSpPr/>
            <p:nvPr/>
          </p:nvSpPr>
          <p:spPr>
            <a:xfrm>
              <a:off x="7057440" y="5040"/>
              <a:ext cx="1248840" cy="751680"/>
            </a:xfrm>
            <a:prstGeom prst="parallelogram">
              <a:avLst>
                <a:gd name="adj" fmla="val 158024"/>
              </a:avLst>
            </a:prstGeom>
            <a:solidFill>
              <a:schemeClr val="dk2"/>
            </a:solidFill>
            <a:ln w="0">
              <a:noFill/>
            </a:ln>
          </p:spPr>
          <p:style>
            <a:lnRef idx="0">
              <a:scrgbClr r="0" g="0" b="0"/>
            </a:lnRef>
            <a:fillRef idx="0">
              <a:scrgbClr r="0" g="0" b="0"/>
            </a:fillRef>
            <a:effectRef idx="0">
              <a:scrgbClr r="0" g="0" b="0"/>
            </a:effectRef>
            <a:fontRef idx="minor"/>
          </p:style>
          <p:txBody>
            <a:bodyPr tIns="15120" bIns="15120" anchor="ctr">
              <a:noAutofit/>
            </a:bodyPr>
            <a:lstStyle/>
            <a:p>
              <a:pPr>
                <a:lnSpc>
                  <a:spcPct val="100000"/>
                </a:lnSpc>
                <a:tabLst>
                  <a:tab pos="0" algn="l"/>
                </a:tabLst>
              </a:pPr>
              <a:endParaRPr lang="en-GB" sz="1400" b="0" strike="noStrike" spc="-1">
                <a:solidFill>
                  <a:srgbClr val="000000"/>
                </a:solidFill>
                <a:latin typeface="Arial"/>
                <a:ea typeface="Arial"/>
              </a:endParaRPr>
            </a:p>
          </p:txBody>
        </p:sp>
      </p:grpSp>
      <p:grpSp>
        <p:nvGrpSpPr>
          <p:cNvPr id="17" name="Google Shape;27;p2"/>
          <p:cNvGrpSpPr/>
          <p:nvPr/>
        </p:nvGrpSpPr>
        <p:grpSpPr>
          <a:xfrm>
            <a:off x="6553080" y="4217760"/>
            <a:ext cx="2388600" cy="925200"/>
            <a:chOff x="6553080" y="4217760"/>
            <a:chExt cx="2388600" cy="925200"/>
          </a:xfrm>
        </p:grpSpPr>
        <p:sp>
          <p:nvSpPr>
            <p:cNvPr id="18" name="Google Shape;28;p2"/>
            <p:cNvSpPr/>
            <p:nvPr/>
          </p:nvSpPr>
          <p:spPr>
            <a:xfrm>
              <a:off x="7329960" y="4217760"/>
              <a:ext cx="1611720" cy="925200"/>
            </a:xfrm>
            <a:prstGeom prst="parallelogram">
              <a:avLst>
                <a:gd name="adj" fmla="val 158024"/>
              </a:avLst>
            </a:prstGeom>
            <a:solidFill>
              <a:schemeClr val="dk1"/>
            </a:solidFill>
            <a:ln w="0">
              <a:noFill/>
            </a:ln>
          </p:spPr>
          <p:style>
            <a:lnRef idx="0">
              <a:scrgbClr r="0" g="0" b="0"/>
            </a:lnRef>
            <a:fillRef idx="0">
              <a:scrgbClr r="0" g="0" b="0"/>
            </a:fillRef>
            <a:effectRef idx="0">
              <a:scrgbClr r="0" g="0" b="0"/>
            </a:effectRef>
            <a:fontRef idx="minor"/>
          </p:style>
          <p:txBody>
            <a:bodyPr tIns="35640" bIns="356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9" name="Google Shape;29;p2"/>
            <p:cNvSpPr/>
            <p:nvPr/>
          </p:nvSpPr>
          <p:spPr>
            <a:xfrm>
              <a:off x="6941520" y="4217760"/>
              <a:ext cx="1611720" cy="925200"/>
            </a:xfrm>
            <a:prstGeom prst="parallelogram">
              <a:avLst>
                <a:gd name="adj" fmla="val 158024"/>
              </a:avLst>
            </a:prstGeom>
            <a:solidFill>
              <a:schemeClr val="dk1"/>
            </a:solidFill>
            <a:ln w="0">
              <a:noFill/>
            </a:ln>
          </p:spPr>
          <p:style>
            <a:lnRef idx="0">
              <a:scrgbClr r="0" g="0" b="0"/>
            </a:lnRef>
            <a:fillRef idx="0">
              <a:scrgbClr r="0" g="0" b="0"/>
            </a:fillRef>
            <a:effectRef idx="0">
              <a:scrgbClr r="0" g="0" b="0"/>
            </a:effectRef>
            <a:fontRef idx="minor"/>
          </p:style>
          <p:txBody>
            <a:bodyPr tIns="35640" bIns="356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20" name="Google Shape;30;p2"/>
            <p:cNvSpPr/>
            <p:nvPr/>
          </p:nvSpPr>
          <p:spPr>
            <a:xfrm>
              <a:off x="6553080" y="4217760"/>
              <a:ext cx="1611720" cy="925200"/>
            </a:xfrm>
            <a:prstGeom prst="parallelogram">
              <a:avLst>
                <a:gd name="adj" fmla="val 158024"/>
              </a:avLst>
            </a:prstGeom>
            <a:solidFill>
              <a:schemeClr val="dk1"/>
            </a:solidFill>
            <a:ln w="0">
              <a:noFill/>
            </a:ln>
          </p:spPr>
          <p:style>
            <a:lnRef idx="0">
              <a:scrgbClr r="0" g="0" b="0"/>
            </a:lnRef>
            <a:fillRef idx="0">
              <a:scrgbClr r="0" g="0" b="0"/>
            </a:fillRef>
            <a:effectRef idx="0">
              <a:scrgbClr r="0" g="0" b="0"/>
            </a:effectRef>
            <a:fontRef idx="minor"/>
          </p:style>
          <p:txBody>
            <a:bodyPr tIns="35640" bIns="35640" anchor="ctr">
              <a:noAutofit/>
            </a:bodyPr>
            <a:lstStyle/>
            <a:p>
              <a:pPr>
                <a:lnSpc>
                  <a:spcPct val="100000"/>
                </a:lnSpc>
                <a:tabLst>
                  <a:tab pos="0" algn="l"/>
                </a:tabLst>
              </a:pPr>
              <a:endParaRPr lang="en-GB" sz="1400" b="0" strike="noStrike" spc="-1">
                <a:solidFill>
                  <a:srgbClr val="000000"/>
                </a:solidFill>
                <a:latin typeface="Arial"/>
                <a:ea typeface="Arial"/>
              </a:endParaRPr>
            </a:p>
          </p:txBody>
        </p:sp>
      </p:grpSp>
      <p:grpSp>
        <p:nvGrpSpPr>
          <p:cNvPr id="21" name="Google Shape;31;p2"/>
          <p:cNvGrpSpPr/>
          <p:nvPr/>
        </p:nvGrpSpPr>
        <p:grpSpPr>
          <a:xfrm>
            <a:off x="199080" y="4055760"/>
            <a:ext cx="2795040" cy="1082880"/>
            <a:chOff x="199080" y="4055760"/>
            <a:chExt cx="2795040" cy="1082880"/>
          </a:xfrm>
        </p:grpSpPr>
        <p:sp>
          <p:nvSpPr>
            <p:cNvPr id="22" name="Google Shape;32;p2"/>
            <p:cNvSpPr/>
            <p:nvPr/>
          </p:nvSpPr>
          <p:spPr>
            <a:xfrm>
              <a:off x="1108080" y="4055760"/>
              <a:ext cx="1886040" cy="1082880"/>
            </a:xfrm>
            <a:prstGeom prst="parallelogram">
              <a:avLst>
                <a:gd name="adj" fmla="val 158024"/>
              </a:avLst>
            </a:prstGeom>
            <a:solidFill>
              <a:schemeClr val="accent1"/>
            </a:solidFill>
            <a:ln w="0">
              <a:noFill/>
            </a:ln>
          </p:spPr>
          <p:style>
            <a:lnRef idx="0">
              <a:scrgbClr r="0" g="0" b="0"/>
            </a:lnRef>
            <a:fillRef idx="0">
              <a:scrgbClr r="0" g="0" b="0"/>
            </a:fillRef>
            <a:effectRef idx="0">
              <a:scrgbClr r="0" g="0" b="0"/>
            </a:effectRef>
            <a:fontRef idx="minor"/>
          </p:style>
          <p:txBody>
            <a:bodyPr tIns="41760" bIns="4176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23" name="Google Shape;33;p2"/>
            <p:cNvSpPr/>
            <p:nvPr/>
          </p:nvSpPr>
          <p:spPr>
            <a:xfrm>
              <a:off x="653760" y="4055760"/>
              <a:ext cx="1886040" cy="1082880"/>
            </a:xfrm>
            <a:prstGeom prst="parallelogram">
              <a:avLst>
                <a:gd name="adj" fmla="val 158024"/>
              </a:avLst>
            </a:prstGeom>
            <a:solidFill>
              <a:schemeClr val="accent1"/>
            </a:solidFill>
            <a:ln w="0">
              <a:noFill/>
            </a:ln>
          </p:spPr>
          <p:style>
            <a:lnRef idx="0">
              <a:scrgbClr r="0" g="0" b="0"/>
            </a:lnRef>
            <a:fillRef idx="0">
              <a:scrgbClr r="0" g="0" b="0"/>
            </a:fillRef>
            <a:effectRef idx="0">
              <a:scrgbClr r="0" g="0" b="0"/>
            </a:effectRef>
            <a:fontRef idx="minor"/>
          </p:style>
          <p:txBody>
            <a:bodyPr tIns="41760" bIns="4176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24" name="Google Shape;34;p2"/>
            <p:cNvSpPr/>
            <p:nvPr/>
          </p:nvSpPr>
          <p:spPr>
            <a:xfrm>
              <a:off x="199080" y="4055760"/>
              <a:ext cx="1886040" cy="1082880"/>
            </a:xfrm>
            <a:prstGeom prst="parallelogram">
              <a:avLst>
                <a:gd name="adj" fmla="val 158024"/>
              </a:avLst>
            </a:prstGeom>
            <a:solidFill>
              <a:schemeClr val="accent1"/>
            </a:solidFill>
            <a:ln w="0">
              <a:noFill/>
            </a:ln>
          </p:spPr>
          <p:style>
            <a:lnRef idx="0">
              <a:scrgbClr r="0" g="0" b="0"/>
            </a:lnRef>
            <a:fillRef idx="0">
              <a:scrgbClr r="0" g="0" b="0"/>
            </a:fillRef>
            <a:effectRef idx="0">
              <a:scrgbClr r="0" g="0" b="0"/>
            </a:effectRef>
            <a:fontRef idx="minor"/>
          </p:style>
          <p:txBody>
            <a:bodyPr tIns="41760" bIns="41760" anchor="ctr">
              <a:noAutofit/>
            </a:bodyPr>
            <a:lstStyle/>
            <a:p>
              <a:pPr>
                <a:lnSpc>
                  <a:spcPct val="100000"/>
                </a:lnSpc>
                <a:tabLst>
                  <a:tab pos="0" algn="l"/>
                </a:tabLst>
              </a:pPr>
              <a:endParaRPr lang="en-GB" sz="1400" b="0" strike="noStrike" spc="-1">
                <a:solidFill>
                  <a:srgbClr val="000000"/>
                </a:solidFill>
                <a:latin typeface="Arial"/>
                <a:ea typeface="Arial"/>
              </a:endParaRPr>
            </a:p>
          </p:txBody>
        </p:sp>
      </p:grpSp>
      <p:sp>
        <p:nvSpPr>
          <p:cNvPr id="25" name="PlaceHolder 1"/>
          <p:cNvSpPr>
            <a:spLocks noGrp="1"/>
          </p:cNvSpPr>
          <p:nvPr>
            <p:ph type="title"/>
          </p:nvPr>
        </p:nvSpPr>
        <p:spPr>
          <a:xfrm>
            <a:off x="1858680" y="1822680"/>
            <a:ext cx="5361120" cy="1447920"/>
          </a:xfrm>
          <a:prstGeom prst="rect">
            <a:avLst/>
          </a:prstGeom>
          <a:noFill/>
          <a:ln w="0">
            <a:noFill/>
          </a:ln>
        </p:spPr>
        <p:txBody>
          <a:bodyPr lIns="91440" tIns="91440" rIns="91440" bIns="91440" anchor="ctr">
            <a:normAutofit/>
          </a:bodyPr>
          <a:lstStyle/>
          <a:p>
            <a:pPr indent="0">
              <a:buNone/>
            </a:pPr>
            <a:r>
              <a:rPr lang="en-GB" sz="3800" b="0" strike="noStrike" spc="-1">
                <a:solidFill>
                  <a:srgbClr val="000000"/>
                </a:solidFill>
                <a:latin typeface="Arial"/>
              </a:rPr>
              <a:t>Click to edit the title text format</a:t>
            </a:r>
          </a:p>
        </p:txBody>
      </p:sp>
      <p:pic>
        <p:nvPicPr>
          <p:cNvPr id="26" name="Google Shape;37;p2"/>
          <p:cNvPicPr/>
          <p:nvPr/>
        </p:nvPicPr>
        <p:blipFill>
          <a:blip r:embed="rId4">
            <a:alphaModFix amt="90000"/>
          </a:blip>
          <a:stretch/>
        </p:blipFill>
        <p:spPr>
          <a:xfrm>
            <a:off x="7973640" y="3713760"/>
            <a:ext cx="934560" cy="1146960"/>
          </a:xfrm>
          <a:prstGeom prst="rect">
            <a:avLst/>
          </a:prstGeom>
          <a:ln w="0">
            <a:noFill/>
          </a:ln>
        </p:spPr>
      </p:pic>
      <p:sp>
        <p:nvSpPr>
          <p:cNvPr id="27"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FFFFFF"/>
              </a:buClr>
              <a:buSzPct val="45000"/>
              <a:buFont typeface="Wingdings" charset="2"/>
              <a:buChar char=""/>
            </a:pPr>
            <a:r>
              <a:rPr lang="en-GB" sz="14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en-GB" sz="14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en-GB" sz="14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en-GB" sz="14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en-GB" sz="20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en-GB" sz="20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en-GB"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pic>
        <p:nvPicPr>
          <p:cNvPr id="127" name="Google Shape;9;p1"/>
          <p:cNvPicPr/>
          <p:nvPr/>
        </p:nvPicPr>
        <p:blipFill>
          <a:blip r:embed="rId3"/>
          <a:stretch/>
        </p:blipFill>
        <p:spPr>
          <a:xfrm>
            <a:off x="7714440" y="3434760"/>
            <a:ext cx="1174680" cy="1447920"/>
          </a:xfrm>
          <a:prstGeom prst="rect">
            <a:avLst/>
          </a:prstGeom>
          <a:ln w="0">
            <a:noFill/>
          </a:ln>
        </p:spPr>
      </p:pic>
      <p:sp>
        <p:nvSpPr>
          <p:cNvPr id="128" name="Google Shape;58;p5"/>
          <p:cNvSpPr/>
          <p:nvPr/>
        </p:nvSpPr>
        <p:spPr>
          <a:xfrm flipH="1">
            <a:off x="3582000" y="1550880"/>
            <a:ext cx="5560920" cy="3592440"/>
          </a:xfrm>
          <a:prstGeom prst="rtTriangle">
            <a:avLst/>
          </a:pr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29" name="Google Shape;59;p5"/>
          <p:cNvSpPr/>
          <p:nvPr/>
        </p:nvSpPr>
        <p:spPr>
          <a:xfrm>
            <a:off x="0" y="2824560"/>
            <a:ext cx="7369920" cy="2318760"/>
          </a:xfrm>
          <a:prstGeom prst="rtTriangle">
            <a:avLst/>
          </a:pr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30" name="Google Shape;60;p5"/>
          <p:cNvSpPr/>
          <p:nvPr/>
        </p:nvSpPr>
        <p:spPr>
          <a:xfrm>
            <a:off x="203400" y="206280"/>
            <a:ext cx="8737200" cy="4730760"/>
          </a:xfrm>
          <a:prstGeom prst="rect">
            <a:avLst/>
          </a:prstGeom>
          <a:solidFill>
            <a:schemeClr val="dk1"/>
          </a:solidFill>
          <a:ln w="0">
            <a:noFill/>
          </a:ln>
          <a:effectLst>
            <a:outerShdw blurRad="228600" sx="101000" sy="101000" algn="ctr" rotWithShape="0">
              <a:srgbClr val="000000">
                <a:alpha val="40000"/>
              </a:srgbClr>
            </a:outerShdw>
          </a:effectLst>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31" name="PlaceHolder 1"/>
          <p:cNvSpPr>
            <a:spLocks noGrp="1"/>
          </p:cNvSpPr>
          <p:nvPr>
            <p:ph type="title"/>
          </p:nvPr>
        </p:nvSpPr>
        <p:spPr>
          <a:xfrm>
            <a:off x="819000" y="845640"/>
            <a:ext cx="7505280" cy="954360"/>
          </a:xfrm>
          <a:prstGeom prst="rect">
            <a:avLst/>
          </a:prstGeom>
          <a:noFill/>
          <a:ln w="0">
            <a:noFill/>
          </a:ln>
        </p:spPr>
        <p:txBody>
          <a:bodyPr lIns="91440" tIns="91440" rIns="91440" bIns="91440" anchor="t">
            <a:normAutofit/>
          </a:bodyPr>
          <a:lstStyle/>
          <a:p>
            <a:pPr indent="0">
              <a:buNone/>
            </a:pPr>
            <a:r>
              <a:rPr lang="en-GB" sz="3000" b="0" strike="noStrike" spc="-1">
                <a:solidFill>
                  <a:srgbClr val="000000"/>
                </a:solidFill>
                <a:latin typeface="Arial"/>
              </a:rPr>
              <a:t>Click to edit the title text format</a:t>
            </a:r>
          </a:p>
        </p:txBody>
      </p:sp>
      <p:sp>
        <p:nvSpPr>
          <p:cNvPr id="132" name="PlaceHolder 2"/>
          <p:cNvSpPr>
            <a:spLocks noGrp="1"/>
          </p:cNvSpPr>
          <p:nvPr>
            <p:ph type="body"/>
          </p:nvPr>
        </p:nvSpPr>
        <p:spPr>
          <a:xfrm>
            <a:off x="819000" y="1990800"/>
            <a:ext cx="3685680" cy="2447640"/>
          </a:xfrm>
          <a:prstGeom prst="rect">
            <a:avLst/>
          </a:prstGeom>
          <a:noFill/>
          <a:ln w="0">
            <a:noFill/>
          </a:ln>
        </p:spPr>
        <p:txBody>
          <a:bodyPr lIns="91440" tIns="91440" rIns="91440" bIns="91440" anchor="t">
            <a:normAutofit fontScale="86849"/>
          </a:bodyPr>
          <a:lstStyle/>
          <a:p>
            <a:pPr marL="432000" indent="-324000">
              <a:spcBef>
                <a:spcPts val="1417"/>
              </a:spcBef>
              <a:buClr>
                <a:srgbClr val="FFFFFF"/>
              </a:buClr>
              <a:buSzPct val="45000"/>
              <a:buFont typeface="Wingdings" charset="2"/>
              <a:buChar char=""/>
            </a:pPr>
            <a:r>
              <a:rPr lang="en-GB" sz="13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en-GB" sz="13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en-GB" sz="13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en-GB" sz="13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en-GB" sz="13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en-GB" sz="13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en-GB" sz="1300" b="0" strike="noStrike" spc="-1">
                <a:solidFill>
                  <a:srgbClr val="000000"/>
                </a:solidFill>
                <a:latin typeface="Arial"/>
              </a:rPr>
              <a:t>Seventh Outline Level</a:t>
            </a:r>
          </a:p>
        </p:txBody>
      </p:sp>
      <p:sp>
        <p:nvSpPr>
          <p:cNvPr id="133" name="PlaceHolder 3"/>
          <p:cNvSpPr>
            <a:spLocks noGrp="1"/>
          </p:cNvSpPr>
          <p:nvPr>
            <p:ph type="body"/>
          </p:nvPr>
        </p:nvSpPr>
        <p:spPr>
          <a:xfrm>
            <a:off x="4638600" y="1990800"/>
            <a:ext cx="3685680" cy="2447640"/>
          </a:xfrm>
          <a:prstGeom prst="rect">
            <a:avLst/>
          </a:prstGeom>
          <a:noFill/>
          <a:ln w="0">
            <a:noFill/>
          </a:ln>
        </p:spPr>
        <p:txBody>
          <a:bodyPr lIns="91440" tIns="91440" rIns="91440" bIns="91440" anchor="t">
            <a:normAutofit fontScale="86849"/>
          </a:bodyPr>
          <a:lstStyle/>
          <a:p>
            <a:pPr marL="432000" indent="-324000">
              <a:spcBef>
                <a:spcPts val="1417"/>
              </a:spcBef>
              <a:buClr>
                <a:srgbClr val="FFFFFF"/>
              </a:buClr>
              <a:buSzPct val="45000"/>
              <a:buFont typeface="Wingdings" charset="2"/>
              <a:buChar char=""/>
            </a:pPr>
            <a:r>
              <a:rPr lang="en-GB" sz="13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en-GB" sz="13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en-GB" sz="13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en-GB" sz="13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en-GB" sz="13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en-GB" sz="13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en-GB" sz="1300" b="0" strike="noStrike" spc="-1">
                <a:solidFill>
                  <a:srgbClr val="000000"/>
                </a:solidFill>
                <a:latin typeface="Arial"/>
              </a:rPr>
              <a:t>Seventh Outline Level</a:t>
            </a:r>
          </a:p>
        </p:txBody>
      </p:sp>
      <p:sp>
        <p:nvSpPr>
          <p:cNvPr id="134" name="PlaceHolder 4"/>
          <p:cNvSpPr>
            <a:spLocks noGrp="1"/>
          </p:cNvSpPr>
          <p:nvPr>
            <p:ph type="sldNum" idx="9"/>
          </p:nvPr>
        </p:nvSpPr>
        <p:spPr>
          <a:xfrm>
            <a:off x="8390880" y="4543560"/>
            <a:ext cx="548280" cy="393120"/>
          </a:xfrm>
          <a:prstGeom prst="rect">
            <a:avLst/>
          </a:prstGeom>
          <a:noFill/>
          <a:ln w="0">
            <a:noFill/>
          </a:ln>
        </p:spPr>
        <p:txBody>
          <a:bodyPr lIns="91440" tIns="91440" rIns="91440" bIns="91440" anchor="ctr">
            <a:normAutofit/>
          </a:bodyPr>
          <a:lstStyle>
            <a:lvl1pPr indent="0" algn="r">
              <a:lnSpc>
                <a:spcPct val="100000"/>
              </a:lnSpc>
              <a:buNone/>
              <a:tabLst>
                <a:tab pos="0" algn="l"/>
              </a:tabLst>
              <a:defRPr lang="en-GB" sz="1000" b="0" strike="noStrike" spc="-1">
                <a:solidFill>
                  <a:schemeClr val="dk2"/>
                </a:solidFill>
                <a:latin typeface="Nunito"/>
                <a:ea typeface="Nunito"/>
              </a:defRPr>
            </a:lvl1pPr>
          </a:lstStyle>
          <a:p>
            <a:pPr indent="0" algn="r">
              <a:lnSpc>
                <a:spcPct val="100000"/>
              </a:lnSpc>
              <a:buNone/>
              <a:tabLst>
                <a:tab pos="0" algn="l"/>
              </a:tabLst>
            </a:pPr>
            <a:fld id="{44A45BB3-5C67-40E1-B1F5-A12ECC677016}" type="slidenum">
              <a:rPr lang="en-GB" sz="1000" b="0" strike="noStrike" spc="-1">
                <a:solidFill>
                  <a:schemeClr val="dk2"/>
                </a:solidFill>
                <a:latin typeface="Nunito"/>
                <a:ea typeface="Nunito"/>
              </a:rPr>
              <a:t>‹#›</a:t>
            </a:fld>
            <a:endParaRPr lang="en-GB" sz="10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pic>
        <p:nvPicPr>
          <p:cNvPr id="138" name="Google Shape;9;p1"/>
          <p:cNvPicPr/>
          <p:nvPr/>
        </p:nvPicPr>
        <p:blipFill>
          <a:blip r:embed="rId3"/>
          <a:stretch/>
        </p:blipFill>
        <p:spPr>
          <a:xfrm>
            <a:off x="7714440" y="3434760"/>
            <a:ext cx="1174680" cy="1447920"/>
          </a:xfrm>
          <a:prstGeom prst="rect">
            <a:avLst/>
          </a:prstGeom>
          <a:ln w="0">
            <a:noFill/>
          </a:ln>
        </p:spPr>
      </p:pic>
      <p:sp>
        <p:nvSpPr>
          <p:cNvPr id="139" name="Google Shape;66;p6"/>
          <p:cNvSpPr/>
          <p:nvPr/>
        </p:nvSpPr>
        <p:spPr>
          <a:xfrm flipH="1">
            <a:off x="3582000" y="1550880"/>
            <a:ext cx="5560920" cy="3592440"/>
          </a:xfrm>
          <a:prstGeom prst="rtTriangle">
            <a:avLst/>
          </a:pr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40" name="Google Shape;67;p6"/>
          <p:cNvSpPr/>
          <p:nvPr/>
        </p:nvSpPr>
        <p:spPr>
          <a:xfrm>
            <a:off x="0" y="2824560"/>
            <a:ext cx="7369920" cy="2318760"/>
          </a:xfrm>
          <a:prstGeom prst="rtTriangle">
            <a:avLst/>
          </a:pr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41" name="Google Shape;68;p6"/>
          <p:cNvSpPr/>
          <p:nvPr/>
        </p:nvSpPr>
        <p:spPr>
          <a:xfrm>
            <a:off x="203400" y="206280"/>
            <a:ext cx="8737200" cy="4730760"/>
          </a:xfrm>
          <a:prstGeom prst="rect">
            <a:avLst/>
          </a:prstGeom>
          <a:solidFill>
            <a:schemeClr val="dk1"/>
          </a:solidFill>
          <a:ln w="0">
            <a:noFill/>
          </a:ln>
          <a:effectLst>
            <a:outerShdw blurRad="228600" sx="101000" sy="101000" algn="ctr" rotWithShape="0">
              <a:srgbClr val="000000">
                <a:alpha val="40000"/>
              </a:srgbClr>
            </a:outerShdw>
          </a:effectLst>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42" name="PlaceHolder 1"/>
          <p:cNvSpPr>
            <a:spLocks noGrp="1"/>
          </p:cNvSpPr>
          <p:nvPr>
            <p:ph type="title"/>
          </p:nvPr>
        </p:nvSpPr>
        <p:spPr>
          <a:xfrm>
            <a:off x="819000" y="845640"/>
            <a:ext cx="7505280" cy="954360"/>
          </a:xfrm>
          <a:prstGeom prst="rect">
            <a:avLst/>
          </a:prstGeom>
          <a:noFill/>
          <a:ln w="0">
            <a:noFill/>
          </a:ln>
        </p:spPr>
        <p:txBody>
          <a:bodyPr lIns="91440" tIns="91440" rIns="91440" bIns="91440" anchor="t">
            <a:normAutofit/>
          </a:bodyPr>
          <a:lstStyle/>
          <a:p>
            <a:pPr indent="0">
              <a:buNone/>
            </a:pPr>
            <a:r>
              <a:rPr lang="en-GB" sz="3000" b="0" strike="noStrike" spc="-1">
                <a:solidFill>
                  <a:srgbClr val="000000"/>
                </a:solidFill>
                <a:latin typeface="Arial"/>
              </a:rPr>
              <a:t>Click to edit the title text format</a:t>
            </a:r>
          </a:p>
        </p:txBody>
      </p:sp>
      <p:sp>
        <p:nvSpPr>
          <p:cNvPr id="143" name="PlaceHolder 2"/>
          <p:cNvSpPr>
            <a:spLocks noGrp="1"/>
          </p:cNvSpPr>
          <p:nvPr>
            <p:ph type="sldNum" idx="10"/>
          </p:nvPr>
        </p:nvSpPr>
        <p:spPr>
          <a:xfrm>
            <a:off x="8390880" y="4543560"/>
            <a:ext cx="548280" cy="393120"/>
          </a:xfrm>
          <a:prstGeom prst="rect">
            <a:avLst/>
          </a:prstGeom>
          <a:noFill/>
          <a:ln w="0">
            <a:noFill/>
          </a:ln>
        </p:spPr>
        <p:txBody>
          <a:bodyPr lIns="91440" tIns="91440" rIns="91440" bIns="91440" anchor="ctr">
            <a:normAutofit/>
          </a:bodyPr>
          <a:lstStyle>
            <a:lvl1pPr indent="0" algn="r">
              <a:lnSpc>
                <a:spcPct val="100000"/>
              </a:lnSpc>
              <a:buNone/>
              <a:tabLst>
                <a:tab pos="0" algn="l"/>
              </a:tabLst>
              <a:defRPr lang="en-GB" sz="1000" b="0" strike="noStrike" spc="-1">
                <a:solidFill>
                  <a:schemeClr val="dk2"/>
                </a:solidFill>
                <a:latin typeface="Nunito"/>
                <a:ea typeface="Nunito"/>
              </a:defRPr>
            </a:lvl1pPr>
          </a:lstStyle>
          <a:p>
            <a:pPr indent="0" algn="r">
              <a:lnSpc>
                <a:spcPct val="100000"/>
              </a:lnSpc>
              <a:buNone/>
              <a:tabLst>
                <a:tab pos="0" algn="l"/>
              </a:tabLst>
            </a:pPr>
            <a:fld id="{156A0625-E8C8-410F-9A26-F6A4CF8A96B7}" type="slidenum">
              <a:rPr lang="en-GB" sz="1000" b="0" strike="noStrike" spc="-1">
                <a:solidFill>
                  <a:schemeClr val="dk2"/>
                </a:solidFill>
                <a:latin typeface="Nunito"/>
                <a:ea typeface="Nunito"/>
              </a:rPr>
              <a:t>‹#›</a:t>
            </a:fld>
            <a:endParaRPr lang="en-GB" sz="10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145" name="Google Shape;9;p1"/>
          <p:cNvPicPr/>
          <p:nvPr/>
        </p:nvPicPr>
        <p:blipFill>
          <a:blip r:embed="rId3"/>
          <a:stretch/>
        </p:blipFill>
        <p:spPr>
          <a:xfrm>
            <a:off x="7714440" y="3434760"/>
            <a:ext cx="1174680" cy="1447920"/>
          </a:xfrm>
          <a:prstGeom prst="rect">
            <a:avLst/>
          </a:prstGeom>
          <a:ln w="0">
            <a:noFill/>
          </a:ln>
        </p:spPr>
      </p:pic>
      <p:sp>
        <p:nvSpPr>
          <p:cNvPr id="146" name="Google Shape;72;p7"/>
          <p:cNvSpPr/>
          <p:nvPr/>
        </p:nvSpPr>
        <p:spPr>
          <a:xfrm flipH="1">
            <a:off x="3582000" y="1550880"/>
            <a:ext cx="5560920" cy="3592440"/>
          </a:xfrm>
          <a:prstGeom prst="rtTriangle">
            <a:avLst/>
          </a:pr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47" name="Google Shape;73;p7"/>
          <p:cNvSpPr/>
          <p:nvPr/>
        </p:nvSpPr>
        <p:spPr>
          <a:xfrm>
            <a:off x="0" y="2824560"/>
            <a:ext cx="7369920" cy="2318760"/>
          </a:xfrm>
          <a:prstGeom prst="rtTriangle">
            <a:avLst/>
          </a:prstGeom>
          <a:solidFill>
            <a:schemeClr val="dk2"/>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48" name="Google Shape;74;p7"/>
          <p:cNvSpPr/>
          <p:nvPr/>
        </p:nvSpPr>
        <p:spPr>
          <a:xfrm>
            <a:off x="203400" y="206280"/>
            <a:ext cx="8737200" cy="4730760"/>
          </a:xfrm>
          <a:prstGeom prst="rect">
            <a:avLst/>
          </a:prstGeom>
          <a:solidFill>
            <a:schemeClr val="dk1"/>
          </a:solidFill>
          <a:ln w="0">
            <a:noFill/>
          </a:ln>
          <a:effectLst>
            <a:outerShdw blurRad="228600" sx="101000" sy="101000" algn="ctr" rotWithShape="0">
              <a:srgbClr val="000000">
                <a:alpha val="40000"/>
              </a:srgbClr>
            </a:outerShdw>
          </a:effectLst>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49" name="PlaceHolder 1"/>
          <p:cNvSpPr>
            <a:spLocks noGrp="1"/>
          </p:cNvSpPr>
          <p:nvPr>
            <p:ph type="title"/>
          </p:nvPr>
        </p:nvSpPr>
        <p:spPr>
          <a:xfrm>
            <a:off x="819000" y="845640"/>
            <a:ext cx="3708720" cy="1382760"/>
          </a:xfrm>
          <a:prstGeom prst="rect">
            <a:avLst/>
          </a:prstGeom>
          <a:noFill/>
          <a:ln w="0">
            <a:noFill/>
          </a:ln>
        </p:spPr>
        <p:txBody>
          <a:bodyPr lIns="91440" tIns="91440" rIns="91440" bIns="91440" anchor="t">
            <a:normAutofit/>
          </a:bodyPr>
          <a:lstStyle/>
          <a:p>
            <a:pPr indent="0">
              <a:buNone/>
            </a:pPr>
            <a:r>
              <a:rPr lang="en-GB" sz="3000" b="0" strike="noStrike" spc="-1">
                <a:solidFill>
                  <a:srgbClr val="000000"/>
                </a:solidFill>
                <a:latin typeface="Arial"/>
              </a:rPr>
              <a:t>Click to edit the title text format</a:t>
            </a:r>
          </a:p>
        </p:txBody>
      </p:sp>
      <p:sp>
        <p:nvSpPr>
          <p:cNvPr id="150" name="PlaceHolder 2"/>
          <p:cNvSpPr>
            <a:spLocks noGrp="1"/>
          </p:cNvSpPr>
          <p:nvPr>
            <p:ph type="body"/>
          </p:nvPr>
        </p:nvSpPr>
        <p:spPr>
          <a:xfrm>
            <a:off x="830880" y="2319120"/>
            <a:ext cx="3708720" cy="2119320"/>
          </a:xfrm>
          <a:prstGeom prst="rect">
            <a:avLst/>
          </a:prstGeom>
          <a:noFill/>
          <a:ln w="0">
            <a:noFill/>
          </a:ln>
        </p:spPr>
        <p:txBody>
          <a:bodyPr lIns="91440" tIns="91440" rIns="91440" bIns="91440" anchor="t">
            <a:normAutofit fontScale="68403"/>
          </a:bodyPr>
          <a:lstStyle/>
          <a:p>
            <a:pPr marL="432000" indent="-324000">
              <a:spcBef>
                <a:spcPts val="1417"/>
              </a:spcBef>
              <a:buClr>
                <a:srgbClr val="000000"/>
              </a:buClr>
              <a:buSzPct val="45000"/>
              <a:buFont typeface="Wingdings" charset="2"/>
              <a:buChar char=""/>
            </a:pPr>
            <a:r>
              <a:rPr lang="en-GB" sz="13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GB" sz="13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GB" sz="13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GB" sz="13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GB" sz="13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GB" sz="13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GB" sz="1300" b="0" strike="noStrike" spc="-1">
                <a:solidFill>
                  <a:srgbClr val="000000"/>
                </a:solidFill>
                <a:latin typeface="Arial"/>
              </a:rPr>
              <a:t>Seventh Outline Level</a:t>
            </a:r>
          </a:p>
        </p:txBody>
      </p:sp>
      <p:sp>
        <p:nvSpPr>
          <p:cNvPr id="151" name="PlaceHolder 3"/>
          <p:cNvSpPr>
            <a:spLocks noGrp="1"/>
          </p:cNvSpPr>
          <p:nvPr>
            <p:ph type="sldNum" idx="11"/>
          </p:nvPr>
        </p:nvSpPr>
        <p:spPr>
          <a:xfrm>
            <a:off x="8390880" y="4543560"/>
            <a:ext cx="548280" cy="393120"/>
          </a:xfrm>
          <a:prstGeom prst="rect">
            <a:avLst/>
          </a:prstGeom>
          <a:noFill/>
          <a:ln w="0">
            <a:noFill/>
          </a:ln>
        </p:spPr>
        <p:txBody>
          <a:bodyPr lIns="91440" tIns="91440" rIns="91440" bIns="91440" anchor="ctr">
            <a:normAutofit/>
          </a:bodyPr>
          <a:lstStyle>
            <a:lvl1pPr indent="0" algn="r">
              <a:lnSpc>
                <a:spcPct val="100000"/>
              </a:lnSpc>
              <a:buNone/>
              <a:tabLst>
                <a:tab pos="0" algn="l"/>
              </a:tabLst>
              <a:defRPr lang="en-GB" sz="1000" b="0" strike="noStrike" spc="-1">
                <a:solidFill>
                  <a:schemeClr val="dk2"/>
                </a:solidFill>
                <a:latin typeface="Nunito"/>
                <a:ea typeface="Nunito"/>
              </a:defRPr>
            </a:lvl1pPr>
          </a:lstStyle>
          <a:p>
            <a:pPr indent="0" algn="r">
              <a:lnSpc>
                <a:spcPct val="100000"/>
              </a:lnSpc>
              <a:buNone/>
              <a:tabLst>
                <a:tab pos="0" algn="l"/>
              </a:tabLst>
            </a:pPr>
            <a:fld id="{F5C745FC-1718-4D85-8631-0A63CFA105EE}" type="slidenum">
              <a:rPr lang="en-GB" sz="1000" b="0" strike="noStrike" spc="-1">
                <a:solidFill>
                  <a:schemeClr val="dk2"/>
                </a:solidFill>
                <a:latin typeface="Nunito"/>
                <a:ea typeface="Nunito"/>
              </a:rPr>
              <a:t>‹#›</a:t>
            </a:fld>
            <a:endParaRPr lang="en-GB" sz="10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52" name="Google Shape;9;p1"/>
          <p:cNvPicPr/>
          <p:nvPr/>
        </p:nvPicPr>
        <p:blipFill>
          <a:blip r:embed="rId3"/>
          <a:stretch/>
        </p:blipFill>
        <p:spPr>
          <a:xfrm>
            <a:off x="7714440" y="3434760"/>
            <a:ext cx="1174680" cy="1447920"/>
          </a:xfrm>
          <a:prstGeom prst="rect">
            <a:avLst/>
          </a:prstGeom>
          <a:ln w="0">
            <a:noFill/>
          </a:ln>
        </p:spPr>
      </p:pic>
      <p:sp>
        <p:nvSpPr>
          <p:cNvPr id="153" name="Google Shape;79;p8"/>
          <p:cNvSpPr/>
          <p:nvPr/>
        </p:nvSpPr>
        <p:spPr>
          <a:xfrm>
            <a:off x="0" y="2823120"/>
            <a:ext cx="7368840" cy="2316600"/>
          </a:xfrm>
          <a:prstGeom prst="rtTriangle">
            <a:avLst/>
          </a:prstGeom>
          <a:solidFill>
            <a:schemeClr val="accent6"/>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54" name="Google Shape;80;p8"/>
          <p:cNvSpPr/>
          <p:nvPr/>
        </p:nvSpPr>
        <p:spPr>
          <a:xfrm flipH="1">
            <a:off x="3582360" y="1554120"/>
            <a:ext cx="5560200" cy="3589200"/>
          </a:xfrm>
          <a:prstGeom prst="rtTriangle">
            <a:avLst/>
          </a:pr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grpSp>
        <p:nvGrpSpPr>
          <p:cNvPr id="155" name="Google Shape;81;p8"/>
          <p:cNvGrpSpPr/>
          <p:nvPr/>
        </p:nvGrpSpPr>
        <p:grpSpPr>
          <a:xfrm>
            <a:off x="255960" y="0"/>
            <a:ext cx="2251080" cy="1042920"/>
            <a:chOff x="255960" y="0"/>
            <a:chExt cx="2251080" cy="1042920"/>
          </a:xfrm>
        </p:grpSpPr>
        <p:sp>
          <p:nvSpPr>
            <p:cNvPr id="156" name="Google Shape;82;p8"/>
            <p:cNvSpPr/>
            <p:nvPr/>
          </p:nvSpPr>
          <p:spPr>
            <a:xfrm>
              <a:off x="766080" y="0"/>
              <a:ext cx="1740960" cy="1042920"/>
            </a:xfrm>
            <a:prstGeom prst="parallelogram">
              <a:avLst>
                <a:gd name="adj" fmla="val 153193"/>
              </a:avLst>
            </a:prstGeom>
            <a:solidFill>
              <a:schemeClr val="dk1"/>
            </a:solidFill>
            <a:ln w="0">
              <a:noFill/>
            </a:ln>
          </p:spPr>
          <p:style>
            <a:lnRef idx="0">
              <a:scrgbClr r="0" g="0" b="0"/>
            </a:lnRef>
            <a:fillRef idx="0">
              <a:scrgbClr r="0" g="0" b="0"/>
            </a:fillRef>
            <a:effectRef idx="0">
              <a:scrgbClr r="0" g="0" b="0"/>
            </a:effectRef>
            <a:fontRef idx="minor"/>
          </p:style>
          <p:txBody>
            <a:bodyPr tIns="35640" bIns="356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57" name="Google Shape;83;p8"/>
            <p:cNvSpPr/>
            <p:nvPr/>
          </p:nvSpPr>
          <p:spPr>
            <a:xfrm>
              <a:off x="511200" y="0"/>
              <a:ext cx="1740960" cy="1042920"/>
            </a:xfrm>
            <a:prstGeom prst="parallelogram">
              <a:avLst>
                <a:gd name="adj" fmla="val 153193"/>
              </a:avLst>
            </a:prstGeom>
            <a:solidFill>
              <a:schemeClr val="dk1"/>
            </a:solidFill>
            <a:ln w="0">
              <a:noFill/>
            </a:ln>
          </p:spPr>
          <p:style>
            <a:lnRef idx="0">
              <a:scrgbClr r="0" g="0" b="0"/>
            </a:lnRef>
            <a:fillRef idx="0">
              <a:scrgbClr r="0" g="0" b="0"/>
            </a:fillRef>
            <a:effectRef idx="0">
              <a:scrgbClr r="0" g="0" b="0"/>
            </a:effectRef>
            <a:fontRef idx="minor"/>
          </p:style>
          <p:txBody>
            <a:bodyPr tIns="35640" bIns="356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58" name="Google Shape;84;p8"/>
            <p:cNvSpPr/>
            <p:nvPr/>
          </p:nvSpPr>
          <p:spPr>
            <a:xfrm>
              <a:off x="255960" y="0"/>
              <a:ext cx="1740960" cy="1042920"/>
            </a:xfrm>
            <a:prstGeom prst="parallelogram">
              <a:avLst>
                <a:gd name="adj" fmla="val 153193"/>
              </a:avLst>
            </a:prstGeom>
            <a:solidFill>
              <a:schemeClr val="dk1"/>
            </a:solidFill>
            <a:ln w="0">
              <a:noFill/>
            </a:ln>
          </p:spPr>
          <p:style>
            <a:lnRef idx="0">
              <a:scrgbClr r="0" g="0" b="0"/>
            </a:lnRef>
            <a:fillRef idx="0">
              <a:scrgbClr r="0" g="0" b="0"/>
            </a:fillRef>
            <a:effectRef idx="0">
              <a:scrgbClr r="0" g="0" b="0"/>
            </a:effectRef>
            <a:fontRef idx="minor"/>
          </p:style>
          <p:txBody>
            <a:bodyPr tIns="35640" bIns="35640" anchor="ctr">
              <a:noAutofit/>
            </a:bodyPr>
            <a:lstStyle/>
            <a:p>
              <a:pPr>
                <a:lnSpc>
                  <a:spcPct val="100000"/>
                </a:lnSpc>
                <a:tabLst>
                  <a:tab pos="0" algn="l"/>
                </a:tabLst>
              </a:pPr>
              <a:endParaRPr lang="en-GB" sz="1400" b="0" strike="noStrike" spc="-1">
                <a:solidFill>
                  <a:srgbClr val="000000"/>
                </a:solidFill>
                <a:latin typeface="Arial"/>
                <a:ea typeface="Arial"/>
              </a:endParaRPr>
            </a:p>
          </p:txBody>
        </p:sp>
      </p:grpSp>
      <p:sp>
        <p:nvSpPr>
          <p:cNvPr id="159" name="Google Shape;85;p8"/>
          <p:cNvSpPr/>
          <p:nvPr/>
        </p:nvSpPr>
        <p:spPr>
          <a:xfrm>
            <a:off x="203400" y="206280"/>
            <a:ext cx="8737200" cy="4730760"/>
          </a:xfrm>
          <a:prstGeom prst="rect">
            <a:avLst/>
          </a:prstGeom>
          <a:solidFill>
            <a:schemeClr val="dk1"/>
          </a:solidFill>
          <a:ln w="0">
            <a:noFill/>
          </a:ln>
          <a:effectLst>
            <a:outerShdw blurRad="228600" sx="101000" sy="101000" algn="ctr" rotWithShape="0">
              <a:srgbClr val="000000">
                <a:alpha val="40000"/>
              </a:srgbClr>
            </a:outerShdw>
          </a:effectLst>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grpSp>
        <p:nvGrpSpPr>
          <p:cNvPr id="160" name="Google Shape;86;p8"/>
          <p:cNvGrpSpPr/>
          <p:nvPr/>
        </p:nvGrpSpPr>
        <p:grpSpPr>
          <a:xfrm>
            <a:off x="34920" y="4521960"/>
            <a:ext cx="1593000" cy="616680"/>
            <a:chOff x="34920" y="4521960"/>
            <a:chExt cx="1593000" cy="616680"/>
          </a:xfrm>
        </p:grpSpPr>
        <p:sp>
          <p:nvSpPr>
            <p:cNvPr id="161" name="Google Shape;87;p8"/>
            <p:cNvSpPr/>
            <p:nvPr/>
          </p:nvSpPr>
          <p:spPr>
            <a:xfrm>
              <a:off x="552960" y="4521960"/>
              <a:ext cx="1074960" cy="616680"/>
            </a:xfrm>
            <a:prstGeom prst="parallelogram">
              <a:avLst>
                <a:gd name="adj" fmla="val 158024"/>
              </a:avLst>
            </a:prstGeom>
            <a:solidFill>
              <a:schemeClr val="accent6"/>
            </a:solidFill>
            <a:ln w="0">
              <a:noFill/>
            </a:ln>
          </p:spPr>
          <p:style>
            <a:lnRef idx="0">
              <a:scrgbClr r="0" g="0" b="0"/>
            </a:lnRef>
            <a:fillRef idx="0">
              <a:scrgbClr r="0" g="0" b="0"/>
            </a:fillRef>
            <a:effectRef idx="0">
              <a:scrgbClr r="0" g="0" b="0"/>
            </a:effectRef>
            <a:fontRef idx="minor"/>
          </p:style>
          <p:txBody>
            <a:bodyPr tIns="23760" bIns="2376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62" name="Google Shape;88;p8"/>
            <p:cNvSpPr/>
            <p:nvPr/>
          </p:nvSpPr>
          <p:spPr>
            <a:xfrm>
              <a:off x="294120" y="4521960"/>
              <a:ext cx="1074960" cy="616680"/>
            </a:xfrm>
            <a:prstGeom prst="parallelogram">
              <a:avLst>
                <a:gd name="adj" fmla="val 158024"/>
              </a:avLst>
            </a:prstGeom>
            <a:solidFill>
              <a:schemeClr val="accent6"/>
            </a:solidFill>
            <a:ln w="0">
              <a:noFill/>
            </a:ln>
          </p:spPr>
          <p:style>
            <a:lnRef idx="0">
              <a:scrgbClr r="0" g="0" b="0"/>
            </a:lnRef>
            <a:fillRef idx="0">
              <a:scrgbClr r="0" g="0" b="0"/>
            </a:fillRef>
            <a:effectRef idx="0">
              <a:scrgbClr r="0" g="0" b="0"/>
            </a:effectRef>
            <a:fontRef idx="minor"/>
          </p:style>
          <p:txBody>
            <a:bodyPr tIns="23760" bIns="2376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63" name="Google Shape;89;p8"/>
            <p:cNvSpPr/>
            <p:nvPr/>
          </p:nvSpPr>
          <p:spPr>
            <a:xfrm>
              <a:off x="34920" y="4521960"/>
              <a:ext cx="1074960" cy="616680"/>
            </a:xfrm>
            <a:prstGeom prst="parallelogram">
              <a:avLst>
                <a:gd name="adj" fmla="val 158024"/>
              </a:avLst>
            </a:prstGeom>
            <a:solidFill>
              <a:schemeClr val="accent6"/>
            </a:solidFill>
            <a:ln w="0">
              <a:noFill/>
            </a:ln>
          </p:spPr>
          <p:style>
            <a:lnRef idx="0">
              <a:scrgbClr r="0" g="0" b="0"/>
            </a:lnRef>
            <a:fillRef idx="0">
              <a:scrgbClr r="0" g="0" b="0"/>
            </a:fillRef>
            <a:effectRef idx="0">
              <a:scrgbClr r="0" g="0" b="0"/>
            </a:effectRef>
            <a:fontRef idx="minor"/>
          </p:style>
          <p:txBody>
            <a:bodyPr tIns="23760" bIns="23760" anchor="ctr">
              <a:noAutofit/>
            </a:bodyPr>
            <a:lstStyle/>
            <a:p>
              <a:pPr>
                <a:lnSpc>
                  <a:spcPct val="100000"/>
                </a:lnSpc>
                <a:tabLst>
                  <a:tab pos="0" algn="l"/>
                </a:tabLst>
              </a:pPr>
              <a:endParaRPr lang="en-GB" sz="1400" b="0" strike="noStrike" spc="-1">
                <a:solidFill>
                  <a:srgbClr val="000000"/>
                </a:solidFill>
                <a:latin typeface="Arial"/>
                <a:ea typeface="Arial"/>
              </a:endParaRPr>
            </a:p>
          </p:txBody>
        </p:sp>
      </p:grpSp>
      <p:grpSp>
        <p:nvGrpSpPr>
          <p:cNvPr id="164" name="Google Shape;90;p8"/>
          <p:cNvGrpSpPr/>
          <p:nvPr/>
        </p:nvGrpSpPr>
        <p:grpSpPr>
          <a:xfrm>
            <a:off x="5886360" y="1080"/>
            <a:ext cx="3257280" cy="1261080"/>
            <a:chOff x="5886360" y="1080"/>
            <a:chExt cx="3257280" cy="1261080"/>
          </a:xfrm>
        </p:grpSpPr>
        <p:sp>
          <p:nvSpPr>
            <p:cNvPr id="165" name="Google Shape;91;p8"/>
            <p:cNvSpPr/>
            <p:nvPr/>
          </p:nvSpPr>
          <p:spPr>
            <a:xfrm>
              <a:off x="6945840" y="1080"/>
              <a:ext cx="2197800" cy="1261080"/>
            </a:xfrm>
            <a:prstGeom prst="parallelogram">
              <a:avLst>
                <a:gd name="adj" fmla="val 158024"/>
              </a:avLst>
            </a:prstGeom>
            <a:solidFill>
              <a:schemeClr val="accent1"/>
            </a:solidFill>
            <a:ln w="0">
              <a:noFill/>
            </a:ln>
          </p:spPr>
          <p:style>
            <a:lnRef idx="0">
              <a:scrgbClr r="0" g="0" b="0"/>
            </a:lnRef>
            <a:fillRef idx="0">
              <a:scrgbClr r="0" g="0" b="0"/>
            </a:fillRef>
            <a:effectRef idx="0">
              <a:scrgbClr r="0" g="0" b="0"/>
            </a:effectRef>
            <a:fontRef idx="minor"/>
          </p:style>
          <p:txBody>
            <a:bodyPr tIns="48960" bIns="4896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66" name="Google Shape;92;p8"/>
            <p:cNvSpPr/>
            <p:nvPr/>
          </p:nvSpPr>
          <p:spPr>
            <a:xfrm>
              <a:off x="6415920" y="1080"/>
              <a:ext cx="2197800" cy="1261080"/>
            </a:xfrm>
            <a:prstGeom prst="parallelogram">
              <a:avLst>
                <a:gd name="adj" fmla="val 158024"/>
              </a:avLst>
            </a:prstGeom>
            <a:solidFill>
              <a:schemeClr val="accent1"/>
            </a:solidFill>
            <a:ln w="0">
              <a:noFill/>
            </a:ln>
          </p:spPr>
          <p:style>
            <a:lnRef idx="0">
              <a:scrgbClr r="0" g="0" b="0"/>
            </a:lnRef>
            <a:fillRef idx="0">
              <a:scrgbClr r="0" g="0" b="0"/>
            </a:fillRef>
            <a:effectRef idx="0">
              <a:scrgbClr r="0" g="0" b="0"/>
            </a:effectRef>
            <a:fontRef idx="minor"/>
          </p:style>
          <p:txBody>
            <a:bodyPr tIns="48960" bIns="4896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67" name="Google Shape;93;p8"/>
            <p:cNvSpPr/>
            <p:nvPr/>
          </p:nvSpPr>
          <p:spPr>
            <a:xfrm>
              <a:off x="5886360" y="1080"/>
              <a:ext cx="2197800" cy="1261080"/>
            </a:xfrm>
            <a:prstGeom prst="parallelogram">
              <a:avLst>
                <a:gd name="adj" fmla="val 158024"/>
              </a:avLst>
            </a:prstGeom>
            <a:solidFill>
              <a:schemeClr val="accent1"/>
            </a:solidFill>
            <a:ln w="0">
              <a:noFill/>
            </a:ln>
          </p:spPr>
          <p:style>
            <a:lnRef idx="0">
              <a:scrgbClr r="0" g="0" b="0"/>
            </a:lnRef>
            <a:fillRef idx="0">
              <a:scrgbClr r="0" g="0" b="0"/>
            </a:fillRef>
            <a:effectRef idx="0">
              <a:scrgbClr r="0" g="0" b="0"/>
            </a:effectRef>
            <a:fontRef idx="minor"/>
          </p:style>
          <p:txBody>
            <a:bodyPr tIns="48960" bIns="48960" anchor="ctr">
              <a:noAutofit/>
            </a:bodyPr>
            <a:lstStyle/>
            <a:p>
              <a:pPr>
                <a:lnSpc>
                  <a:spcPct val="100000"/>
                </a:lnSpc>
                <a:tabLst>
                  <a:tab pos="0" algn="l"/>
                </a:tabLst>
              </a:pPr>
              <a:endParaRPr lang="en-GB" sz="1400" b="0" strike="noStrike" spc="-1">
                <a:solidFill>
                  <a:srgbClr val="000000"/>
                </a:solidFill>
                <a:latin typeface="Arial"/>
                <a:ea typeface="Arial"/>
              </a:endParaRPr>
            </a:p>
          </p:txBody>
        </p:sp>
      </p:grpSp>
      <p:sp>
        <p:nvSpPr>
          <p:cNvPr id="168" name="PlaceHolder 1"/>
          <p:cNvSpPr>
            <a:spLocks noGrp="1"/>
          </p:cNvSpPr>
          <p:nvPr>
            <p:ph type="title"/>
          </p:nvPr>
        </p:nvSpPr>
        <p:spPr>
          <a:xfrm>
            <a:off x="1393920" y="1301040"/>
            <a:ext cx="6366600" cy="2538720"/>
          </a:xfrm>
          <a:prstGeom prst="rect">
            <a:avLst/>
          </a:prstGeom>
          <a:noFill/>
          <a:ln w="0">
            <a:noFill/>
          </a:ln>
        </p:spPr>
        <p:txBody>
          <a:bodyPr lIns="91440" tIns="91440" rIns="91440" bIns="91440" anchor="ctr">
            <a:normAutofit/>
          </a:bodyPr>
          <a:lstStyle/>
          <a:p>
            <a:pPr indent="0">
              <a:buNone/>
            </a:pPr>
            <a:r>
              <a:rPr lang="en-GB" sz="3200" b="0" strike="noStrike" spc="-1">
                <a:solidFill>
                  <a:srgbClr val="000000"/>
                </a:solidFill>
                <a:latin typeface="Arial"/>
              </a:rPr>
              <a:t>Click to edit the title text format</a:t>
            </a:r>
          </a:p>
        </p:txBody>
      </p:sp>
      <p:sp>
        <p:nvSpPr>
          <p:cNvPr id="169" name="PlaceHolder 2"/>
          <p:cNvSpPr>
            <a:spLocks noGrp="1"/>
          </p:cNvSpPr>
          <p:nvPr>
            <p:ph type="sldNum" idx="12"/>
          </p:nvPr>
        </p:nvSpPr>
        <p:spPr>
          <a:xfrm>
            <a:off x="8390880" y="4543560"/>
            <a:ext cx="548280" cy="393120"/>
          </a:xfrm>
          <a:prstGeom prst="rect">
            <a:avLst/>
          </a:prstGeom>
          <a:noFill/>
          <a:ln w="0">
            <a:noFill/>
          </a:ln>
        </p:spPr>
        <p:txBody>
          <a:bodyPr lIns="91440" tIns="91440" rIns="91440" bIns="91440" anchor="ctr">
            <a:normAutofit/>
          </a:bodyPr>
          <a:lstStyle>
            <a:lvl1pPr indent="0" algn="r">
              <a:lnSpc>
                <a:spcPct val="100000"/>
              </a:lnSpc>
              <a:buNone/>
              <a:tabLst>
                <a:tab pos="0" algn="l"/>
              </a:tabLst>
              <a:defRPr lang="en-GB" sz="1000" b="0" strike="noStrike" spc="-1">
                <a:solidFill>
                  <a:schemeClr val="dk2"/>
                </a:solidFill>
                <a:latin typeface="Nunito"/>
                <a:ea typeface="Nunito"/>
              </a:defRPr>
            </a:lvl1pPr>
          </a:lstStyle>
          <a:p>
            <a:pPr indent="0" algn="r">
              <a:lnSpc>
                <a:spcPct val="100000"/>
              </a:lnSpc>
              <a:buNone/>
              <a:tabLst>
                <a:tab pos="0" algn="l"/>
              </a:tabLst>
            </a:pPr>
            <a:fld id="{F85F6C45-B8BE-4C4D-BFB0-6736DBFD44FE}" type="slidenum">
              <a:rPr lang="en-GB" sz="1000" b="0" strike="noStrike" spc="-1">
                <a:solidFill>
                  <a:schemeClr val="dk2"/>
                </a:solidFill>
                <a:latin typeface="Nunito"/>
                <a:ea typeface="Nunito"/>
              </a:rPr>
              <a:t>‹#›</a:t>
            </a:fld>
            <a:endParaRPr lang="en-GB" sz="10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pic>
        <p:nvPicPr>
          <p:cNvPr id="170" name="Google Shape;9;p1"/>
          <p:cNvPicPr/>
          <p:nvPr/>
        </p:nvPicPr>
        <p:blipFill>
          <a:blip r:embed="rId3"/>
          <a:stretch/>
        </p:blipFill>
        <p:spPr>
          <a:xfrm>
            <a:off x="7714440" y="3434760"/>
            <a:ext cx="1174680" cy="1447920"/>
          </a:xfrm>
          <a:prstGeom prst="rect">
            <a:avLst/>
          </a:prstGeom>
          <a:ln w="0">
            <a:noFill/>
          </a:ln>
        </p:spPr>
      </p:pic>
      <p:sp>
        <p:nvSpPr>
          <p:cNvPr id="171" name="Google Shape;97;p9"/>
          <p:cNvSpPr/>
          <p:nvPr/>
        </p:nvSpPr>
        <p:spPr>
          <a:xfrm flipH="1">
            <a:off x="3582000" y="1550880"/>
            <a:ext cx="5560920" cy="3592440"/>
          </a:xfrm>
          <a:prstGeom prst="rtTriangle">
            <a:avLst/>
          </a:pr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72" name="Google Shape;98;p9"/>
          <p:cNvSpPr/>
          <p:nvPr/>
        </p:nvSpPr>
        <p:spPr>
          <a:xfrm>
            <a:off x="0" y="2824560"/>
            <a:ext cx="7369920" cy="2318760"/>
          </a:xfrm>
          <a:prstGeom prst="rtTriangle">
            <a:avLst/>
          </a:pr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73" name="Google Shape;99;p9"/>
          <p:cNvSpPr/>
          <p:nvPr/>
        </p:nvSpPr>
        <p:spPr>
          <a:xfrm>
            <a:off x="203400" y="206280"/>
            <a:ext cx="8737200" cy="4730760"/>
          </a:xfrm>
          <a:prstGeom prst="rect">
            <a:avLst/>
          </a:prstGeom>
          <a:solidFill>
            <a:schemeClr val="dk1"/>
          </a:solidFill>
          <a:ln w="0">
            <a:noFill/>
          </a:ln>
          <a:effectLst>
            <a:outerShdw blurRad="228600" sx="101000" sy="101000" algn="ctr" rotWithShape="0">
              <a:srgbClr val="000000">
                <a:alpha val="40000"/>
              </a:srgbClr>
            </a:outerShdw>
          </a:effectLst>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74" name="PlaceHolder 1"/>
          <p:cNvSpPr>
            <a:spLocks noGrp="1"/>
          </p:cNvSpPr>
          <p:nvPr>
            <p:ph type="title"/>
          </p:nvPr>
        </p:nvSpPr>
        <p:spPr>
          <a:xfrm>
            <a:off x="819000" y="845640"/>
            <a:ext cx="6423840" cy="704520"/>
          </a:xfrm>
          <a:prstGeom prst="rect">
            <a:avLst/>
          </a:prstGeom>
          <a:noFill/>
          <a:ln w="0">
            <a:noFill/>
          </a:ln>
        </p:spPr>
        <p:txBody>
          <a:bodyPr lIns="91440" tIns="91440" rIns="91440" bIns="91440" anchor="t">
            <a:normAutofit/>
          </a:bodyPr>
          <a:lstStyle/>
          <a:p>
            <a:pPr indent="0">
              <a:buNone/>
            </a:pPr>
            <a:r>
              <a:rPr lang="en-GB" sz="3000" b="0" strike="noStrike" spc="-1">
                <a:solidFill>
                  <a:srgbClr val="000000"/>
                </a:solidFill>
                <a:latin typeface="Arial"/>
              </a:rPr>
              <a:t>Click to edit the title text format</a:t>
            </a:r>
          </a:p>
        </p:txBody>
      </p:sp>
      <p:sp>
        <p:nvSpPr>
          <p:cNvPr id="175" name="PlaceHolder 2"/>
          <p:cNvSpPr>
            <a:spLocks noGrp="1"/>
          </p:cNvSpPr>
          <p:nvPr>
            <p:ph type="body"/>
          </p:nvPr>
        </p:nvSpPr>
        <p:spPr>
          <a:xfrm>
            <a:off x="819000" y="2467080"/>
            <a:ext cx="5859720" cy="2095200"/>
          </a:xfrm>
          <a:prstGeom prst="rect">
            <a:avLst/>
          </a:prstGeom>
          <a:noFill/>
          <a:ln w="0">
            <a:noFill/>
          </a:ln>
        </p:spPr>
        <p:txBody>
          <a:bodyPr lIns="91440" tIns="91440" rIns="91440" bIns="91440" anchor="t">
            <a:normAutofit/>
          </a:bodyPr>
          <a:lstStyle/>
          <a:p>
            <a:pPr marL="432000" indent="-324000">
              <a:spcBef>
                <a:spcPts val="1417"/>
              </a:spcBef>
              <a:buClr>
                <a:srgbClr val="FFFFFF"/>
              </a:buClr>
              <a:buSzPct val="45000"/>
              <a:buFont typeface="Wingdings" charset="2"/>
              <a:buChar char=""/>
            </a:pPr>
            <a:r>
              <a:rPr lang="en-GB" sz="13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en-GB" sz="13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en-GB" sz="13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en-GB" sz="13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en-GB" sz="13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en-GB" sz="13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en-GB" sz="1300" b="0" strike="noStrike" spc="-1">
                <a:solidFill>
                  <a:srgbClr val="000000"/>
                </a:solidFill>
                <a:latin typeface="Arial"/>
              </a:rPr>
              <a:t>Seventh Outline Level</a:t>
            </a:r>
          </a:p>
        </p:txBody>
      </p:sp>
      <p:sp>
        <p:nvSpPr>
          <p:cNvPr id="176" name="PlaceHolder 3"/>
          <p:cNvSpPr>
            <a:spLocks noGrp="1"/>
          </p:cNvSpPr>
          <p:nvPr>
            <p:ph type="sldNum" idx="13"/>
          </p:nvPr>
        </p:nvSpPr>
        <p:spPr>
          <a:xfrm>
            <a:off x="8390880" y="4543560"/>
            <a:ext cx="548280" cy="393120"/>
          </a:xfrm>
          <a:prstGeom prst="rect">
            <a:avLst/>
          </a:prstGeom>
          <a:noFill/>
          <a:ln w="0">
            <a:noFill/>
          </a:ln>
        </p:spPr>
        <p:txBody>
          <a:bodyPr lIns="91440" tIns="91440" rIns="91440" bIns="91440" anchor="ctr">
            <a:normAutofit/>
          </a:bodyPr>
          <a:lstStyle>
            <a:lvl1pPr indent="0" algn="r">
              <a:lnSpc>
                <a:spcPct val="100000"/>
              </a:lnSpc>
              <a:buNone/>
              <a:tabLst>
                <a:tab pos="0" algn="l"/>
              </a:tabLst>
              <a:defRPr lang="en-GB" sz="1000" b="0" strike="noStrike" spc="-1">
                <a:solidFill>
                  <a:schemeClr val="dk2"/>
                </a:solidFill>
                <a:latin typeface="Nunito"/>
                <a:ea typeface="Nunito"/>
              </a:defRPr>
            </a:lvl1pPr>
          </a:lstStyle>
          <a:p>
            <a:pPr indent="0" algn="r">
              <a:lnSpc>
                <a:spcPct val="100000"/>
              </a:lnSpc>
              <a:buNone/>
              <a:tabLst>
                <a:tab pos="0" algn="l"/>
              </a:tabLst>
            </a:pPr>
            <a:fld id="{7D10BBB5-7CBE-42AB-8D0C-10303010B7DC}" type="slidenum">
              <a:rPr lang="en-GB" sz="1000" b="0" strike="noStrike" spc="-1">
                <a:solidFill>
                  <a:schemeClr val="dk2"/>
                </a:solidFill>
                <a:latin typeface="Nunito"/>
                <a:ea typeface="Nunito"/>
              </a:rPr>
              <a:t>‹#›</a:t>
            </a:fld>
            <a:endParaRPr lang="en-GB" sz="10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77" name="Google Shape;9;p1"/>
          <p:cNvPicPr/>
          <p:nvPr/>
        </p:nvPicPr>
        <p:blipFill>
          <a:blip r:embed="rId3"/>
          <a:stretch/>
        </p:blipFill>
        <p:spPr>
          <a:xfrm>
            <a:off x="7714440" y="3434760"/>
            <a:ext cx="1174680" cy="1447920"/>
          </a:xfrm>
          <a:prstGeom prst="rect">
            <a:avLst/>
          </a:prstGeom>
          <a:ln w="0">
            <a:noFill/>
          </a:ln>
        </p:spPr>
      </p:pic>
      <p:sp>
        <p:nvSpPr>
          <p:cNvPr id="178" name="Google Shape;105;p10"/>
          <p:cNvSpPr/>
          <p:nvPr/>
        </p:nvSpPr>
        <p:spPr>
          <a:xfrm>
            <a:off x="0" y="2824560"/>
            <a:ext cx="7369920" cy="2318760"/>
          </a:xfrm>
          <a:prstGeom prst="rtTriangle">
            <a:avLst/>
          </a:pr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79" name="Google Shape;106;p10"/>
          <p:cNvSpPr/>
          <p:nvPr/>
        </p:nvSpPr>
        <p:spPr>
          <a:xfrm flipH="1">
            <a:off x="3582000" y="1550880"/>
            <a:ext cx="5560920" cy="3592440"/>
          </a:xfrm>
          <a:prstGeom prst="rtTriangle">
            <a:avLst/>
          </a:prstGeom>
          <a:solidFill>
            <a:schemeClr val="dk2"/>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80" name="Google Shape;107;p10"/>
          <p:cNvSpPr/>
          <p:nvPr/>
        </p:nvSpPr>
        <p:spPr>
          <a:xfrm>
            <a:off x="203400" y="206280"/>
            <a:ext cx="8737200" cy="4730760"/>
          </a:xfrm>
          <a:prstGeom prst="rect">
            <a:avLst/>
          </a:prstGeom>
          <a:solidFill>
            <a:schemeClr val="dk1"/>
          </a:solidFill>
          <a:ln w="0">
            <a:noFill/>
          </a:ln>
          <a:effectLst>
            <a:outerShdw blurRad="228600" sx="101000" sy="101000" algn="ctr" rotWithShape="0">
              <a:srgbClr val="000000">
                <a:alpha val="40000"/>
              </a:srgbClr>
            </a:outerShdw>
          </a:effectLst>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81" name="PlaceHolder 1"/>
          <p:cNvSpPr>
            <a:spLocks noGrp="1"/>
          </p:cNvSpPr>
          <p:nvPr>
            <p:ph type="body"/>
          </p:nvPr>
        </p:nvSpPr>
        <p:spPr>
          <a:xfrm>
            <a:off x="327960" y="4163400"/>
            <a:ext cx="7414920" cy="604800"/>
          </a:xfrm>
          <a:prstGeom prst="rect">
            <a:avLst/>
          </a:prstGeom>
          <a:noFill/>
          <a:ln w="0">
            <a:noFill/>
          </a:ln>
        </p:spPr>
        <p:txBody>
          <a:bodyPr lIns="91440" tIns="91440" rIns="91440" bIns="91440" anchor="b">
            <a:normAutofit fontScale="3074"/>
          </a:bodyPr>
          <a:lstStyle/>
          <a:p>
            <a:pPr marL="432000" indent="-324000">
              <a:spcBef>
                <a:spcPts val="1417"/>
              </a:spcBef>
              <a:buClr>
                <a:srgbClr val="FFFFFF"/>
              </a:buClr>
              <a:buSzPct val="45000"/>
              <a:buFont typeface="Wingdings" charset="2"/>
              <a:buChar char=""/>
            </a:pPr>
            <a:r>
              <a:rPr lang="en-GB" sz="13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en-GB" sz="13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en-GB" sz="13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en-GB" sz="13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en-GB" sz="13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en-GB" sz="13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en-GB" sz="1300" b="0" strike="noStrike" spc="-1">
                <a:solidFill>
                  <a:srgbClr val="000000"/>
                </a:solidFill>
                <a:latin typeface="Arial"/>
              </a:rPr>
              <a:t>Seventh Outline Level</a:t>
            </a:r>
          </a:p>
        </p:txBody>
      </p:sp>
      <p:sp>
        <p:nvSpPr>
          <p:cNvPr id="182" name="PlaceHolder 2"/>
          <p:cNvSpPr>
            <a:spLocks noGrp="1"/>
          </p:cNvSpPr>
          <p:nvPr>
            <p:ph type="sldNum" idx="14"/>
          </p:nvPr>
        </p:nvSpPr>
        <p:spPr>
          <a:xfrm>
            <a:off x="8390880" y="4543560"/>
            <a:ext cx="548280" cy="393120"/>
          </a:xfrm>
          <a:prstGeom prst="rect">
            <a:avLst/>
          </a:prstGeom>
          <a:noFill/>
          <a:ln w="0">
            <a:noFill/>
          </a:ln>
        </p:spPr>
        <p:txBody>
          <a:bodyPr lIns="91440" tIns="91440" rIns="91440" bIns="91440" anchor="ctr">
            <a:normAutofit/>
          </a:bodyPr>
          <a:lstStyle>
            <a:lvl1pPr indent="0" algn="r">
              <a:lnSpc>
                <a:spcPct val="100000"/>
              </a:lnSpc>
              <a:buNone/>
              <a:tabLst>
                <a:tab pos="0" algn="l"/>
              </a:tabLst>
              <a:defRPr lang="en-GB" sz="1000" b="0" strike="noStrike" spc="-1">
                <a:solidFill>
                  <a:schemeClr val="dk2"/>
                </a:solidFill>
                <a:latin typeface="Nunito"/>
                <a:ea typeface="Nunito"/>
              </a:defRPr>
            </a:lvl1pPr>
          </a:lstStyle>
          <a:p>
            <a:pPr indent="0" algn="r">
              <a:lnSpc>
                <a:spcPct val="100000"/>
              </a:lnSpc>
              <a:buNone/>
              <a:tabLst>
                <a:tab pos="0" algn="l"/>
              </a:tabLst>
            </a:pPr>
            <a:fld id="{57615551-1CF2-489F-B6FB-FE4609453231}" type="slidenum">
              <a:rPr lang="en-GB" sz="1000" b="0" strike="noStrike" spc="-1">
                <a:solidFill>
                  <a:schemeClr val="dk2"/>
                </a:solidFill>
                <a:latin typeface="Nunito"/>
                <a:ea typeface="Nunito"/>
              </a:rPr>
              <a:t>‹#›</a:t>
            </a:fld>
            <a:endParaRPr lang="en-GB" sz="10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30" name="Google Shape;9;p1"/>
          <p:cNvPicPr/>
          <p:nvPr/>
        </p:nvPicPr>
        <p:blipFill>
          <a:blip r:embed="rId3"/>
          <a:stretch/>
        </p:blipFill>
        <p:spPr>
          <a:xfrm>
            <a:off x="7714440" y="3434760"/>
            <a:ext cx="1174680" cy="1447920"/>
          </a:xfrm>
          <a:prstGeom prst="rect">
            <a:avLst/>
          </a:prstGeom>
          <a:ln w="0">
            <a:noFill/>
          </a:ln>
        </p:spPr>
      </p:pic>
      <p:sp>
        <p:nvSpPr>
          <p:cNvPr id="31" name="Google Shape;111;p11"/>
          <p:cNvSpPr/>
          <p:nvPr/>
        </p:nvSpPr>
        <p:spPr>
          <a:xfrm flipH="1">
            <a:off x="5568480" y="2833920"/>
            <a:ext cx="3574440" cy="2309040"/>
          </a:xfrm>
          <a:prstGeom prst="rtTriangle">
            <a:avLst/>
          </a:prstGeom>
          <a:solidFill>
            <a:schemeClr val="dk1"/>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grpSp>
        <p:nvGrpSpPr>
          <p:cNvPr id="32" name="Google Shape;112;p11"/>
          <p:cNvGrpSpPr/>
          <p:nvPr/>
        </p:nvGrpSpPr>
        <p:grpSpPr>
          <a:xfrm>
            <a:off x="5959080" y="4119480"/>
            <a:ext cx="2520720" cy="1023840"/>
            <a:chOff x="5959080" y="4119480"/>
            <a:chExt cx="2520720" cy="1023840"/>
          </a:xfrm>
        </p:grpSpPr>
        <p:sp>
          <p:nvSpPr>
            <p:cNvPr id="33" name="Google Shape;113;p11"/>
            <p:cNvSpPr/>
            <p:nvPr/>
          </p:nvSpPr>
          <p:spPr>
            <a:xfrm>
              <a:off x="6779160" y="4119480"/>
              <a:ext cx="1700640" cy="1023840"/>
            </a:xfrm>
            <a:prstGeom prst="parallelogram">
              <a:avLst>
                <a:gd name="adj" fmla="val 158024"/>
              </a:avLst>
            </a:prstGeom>
            <a:solidFill>
              <a:schemeClr val="accent3"/>
            </a:solidFill>
            <a:ln w="0">
              <a:noFill/>
            </a:ln>
          </p:spPr>
          <p:style>
            <a:lnRef idx="0">
              <a:scrgbClr r="0" g="0" b="0"/>
            </a:lnRef>
            <a:fillRef idx="0">
              <a:scrgbClr r="0" g="0" b="0"/>
            </a:fillRef>
            <a:effectRef idx="0">
              <a:scrgbClr r="0" g="0" b="0"/>
            </a:effectRef>
            <a:fontRef idx="minor"/>
          </p:style>
          <p:txBody>
            <a:bodyPr tIns="20880" bIns="2088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34" name="Google Shape;114;p11"/>
            <p:cNvSpPr/>
            <p:nvPr/>
          </p:nvSpPr>
          <p:spPr>
            <a:xfrm>
              <a:off x="6369120" y="4119480"/>
              <a:ext cx="1700640" cy="1023840"/>
            </a:xfrm>
            <a:prstGeom prst="parallelogram">
              <a:avLst>
                <a:gd name="adj" fmla="val 158024"/>
              </a:avLst>
            </a:prstGeom>
            <a:solidFill>
              <a:schemeClr val="accent3"/>
            </a:solidFill>
            <a:ln w="0">
              <a:noFill/>
            </a:ln>
          </p:spPr>
          <p:style>
            <a:lnRef idx="0">
              <a:scrgbClr r="0" g="0" b="0"/>
            </a:lnRef>
            <a:fillRef idx="0">
              <a:scrgbClr r="0" g="0" b="0"/>
            </a:fillRef>
            <a:effectRef idx="0">
              <a:scrgbClr r="0" g="0" b="0"/>
            </a:effectRef>
            <a:fontRef idx="minor"/>
          </p:style>
          <p:txBody>
            <a:bodyPr tIns="20880" bIns="2088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35" name="Google Shape;115;p11"/>
            <p:cNvSpPr/>
            <p:nvPr/>
          </p:nvSpPr>
          <p:spPr>
            <a:xfrm>
              <a:off x="5959080" y="4119480"/>
              <a:ext cx="1700640" cy="1023840"/>
            </a:xfrm>
            <a:prstGeom prst="parallelogram">
              <a:avLst>
                <a:gd name="adj" fmla="val 158024"/>
              </a:avLst>
            </a:prstGeom>
            <a:solidFill>
              <a:schemeClr val="accent3"/>
            </a:solidFill>
            <a:ln w="0">
              <a:noFill/>
            </a:ln>
          </p:spPr>
          <p:style>
            <a:lnRef idx="0">
              <a:scrgbClr r="0" g="0" b="0"/>
            </a:lnRef>
            <a:fillRef idx="0">
              <a:scrgbClr r="0" g="0" b="0"/>
            </a:fillRef>
            <a:effectRef idx="0">
              <a:scrgbClr r="0" g="0" b="0"/>
            </a:effectRef>
            <a:fontRef idx="minor"/>
          </p:style>
          <p:txBody>
            <a:bodyPr tIns="20880" bIns="20880" anchor="ctr">
              <a:noAutofit/>
            </a:bodyPr>
            <a:lstStyle/>
            <a:p>
              <a:pPr>
                <a:lnSpc>
                  <a:spcPct val="100000"/>
                </a:lnSpc>
                <a:tabLst>
                  <a:tab pos="0" algn="l"/>
                </a:tabLst>
              </a:pPr>
              <a:endParaRPr lang="en-GB" sz="1400" b="0" strike="noStrike" spc="-1">
                <a:solidFill>
                  <a:srgbClr val="000000"/>
                </a:solidFill>
                <a:latin typeface="Arial"/>
                <a:ea typeface="Arial"/>
              </a:endParaRPr>
            </a:p>
          </p:txBody>
        </p:sp>
      </p:grpSp>
      <p:grpSp>
        <p:nvGrpSpPr>
          <p:cNvPr id="36" name="Google Shape;116;p11"/>
          <p:cNvGrpSpPr/>
          <p:nvPr/>
        </p:nvGrpSpPr>
        <p:grpSpPr>
          <a:xfrm>
            <a:off x="199080" y="0"/>
            <a:ext cx="2795040" cy="1082880"/>
            <a:chOff x="199080" y="0"/>
            <a:chExt cx="2795040" cy="1082880"/>
          </a:xfrm>
        </p:grpSpPr>
        <p:sp>
          <p:nvSpPr>
            <p:cNvPr id="37" name="Google Shape;117;p11"/>
            <p:cNvSpPr/>
            <p:nvPr/>
          </p:nvSpPr>
          <p:spPr>
            <a:xfrm>
              <a:off x="1108080" y="0"/>
              <a:ext cx="1886040" cy="1082880"/>
            </a:xfrm>
            <a:prstGeom prst="parallelogram">
              <a:avLst>
                <a:gd name="adj" fmla="val 158024"/>
              </a:avLst>
            </a:prstGeom>
            <a:solidFill>
              <a:schemeClr val="dk2"/>
            </a:solidFill>
            <a:ln w="0">
              <a:noFill/>
            </a:ln>
          </p:spPr>
          <p:style>
            <a:lnRef idx="0">
              <a:scrgbClr r="0" g="0" b="0"/>
            </a:lnRef>
            <a:fillRef idx="0">
              <a:scrgbClr r="0" g="0" b="0"/>
            </a:fillRef>
            <a:effectRef idx="0">
              <a:scrgbClr r="0" g="0" b="0"/>
            </a:effectRef>
            <a:fontRef idx="minor"/>
          </p:style>
          <p:txBody>
            <a:bodyPr tIns="41760" bIns="4176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38" name="Google Shape;118;p11"/>
            <p:cNvSpPr/>
            <p:nvPr/>
          </p:nvSpPr>
          <p:spPr>
            <a:xfrm>
              <a:off x="653760" y="0"/>
              <a:ext cx="1886040" cy="1082880"/>
            </a:xfrm>
            <a:prstGeom prst="parallelogram">
              <a:avLst>
                <a:gd name="adj" fmla="val 158024"/>
              </a:avLst>
            </a:prstGeom>
            <a:solidFill>
              <a:schemeClr val="dk2"/>
            </a:solidFill>
            <a:ln w="0">
              <a:noFill/>
            </a:ln>
          </p:spPr>
          <p:style>
            <a:lnRef idx="0">
              <a:scrgbClr r="0" g="0" b="0"/>
            </a:lnRef>
            <a:fillRef idx="0">
              <a:scrgbClr r="0" g="0" b="0"/>
            </a:fillRef>
            <a:effectRef idx="0">
              <a:scrgbClr r="0" g="0" b="0"/>
            </a:effectRef>
            <a:fontRef idx="minor"/>
          </p:style>
          <p:txBody>
            <a:bodyPr tIns="41760" bIns="4176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39" name="Google Shape;119;p11"/>
            <p:cNvSpPr/>
            <p:nvPr/>
          </p:nvSpPr>
          <p:spPr>
            <a:xfrm>
              <a:off x="199080" y="0"/>
              <a:ext cx="1886040" cy="1082880"/>
            </a:xfrm>
            <a:prstGeom prst="parallelogram">
              <a:avLst>
                <a:gd name="adj" fmla="val 158024"/>
              </a:avLst>
            </a:prstGeom>
            <a:solidFill>
              <a:schemeClr val="dk2"/>
            </a:solidFill>
            <a:ln w="0">
              <a:noFill/>
            </a:ln>
          </p:spPr>
          <p:style>
            <a:lnRef idx="0">
              <a:scrgbClr r="0" g="0" b="0"/>
            </a:lnRef>
            <a:fillRef idx="0">
              <a:scrgbClr r="0" g="0" b="0"/>
            </a:fillRef>
            <a:effectRef idx="0">
              <a:scrgbClr r="0" g="0" b="0"/>
            </a:effectRef>
            <a:fontRef idx="minor"/>
          </p:style>
          <p:txBody>
            <a:bodyPr tIns="41760" bIns="41760" anchor="ctr">
              <a:noAutofit/>
            </a:bodyPr>
            <a:lstStyle/>
            <a:p>
              <a:pPr>
                <a:lnSpc>
                  <a:spcPct val="100000"/>
                </a:lnSpc>
                <a:tabLst>
                  <a:tab pos="0" algn="l"/>
                </a:tabLst>
              </a:pPr>
              <a:endParaRPr lang="en-GB" sz="1400" b="0" strike="noStrike" spc="-1">
                <a:solidFill>
                  <a:srgbClr val="000000"/>
                </a:solidFill>
                <a:latin typeface="Arial"/>
                <a:ea typeface="Arial"/>
              </a:endParaRPr>
            </a:p>
          </p:txBody>
        </p:sp>
      </p:grpSp>
      <p:sp>
        <p:nvSpPr>
          <p:cNvPr id="40" name="PlaceHolder 1"/>
          <p:cNvSpPr>
            <a:spLocks noGrp="1"/>
          </p:cNvSpPr>
          <p:nvPr>
            <p:ph type="title"/>
          </p:nvPr>
        </p:nvSpPr>
        <p:spPr>
          <a:xfrm>
            <a:off x="1386000" y="1383840"/>
            <a:ext cx="6372000" cy="1379520"/>
          </a:xfrm>
          <a:prstGeom prst="rect">
            <a:avLst/>
          </a:prstGeom>
          <a:noFill/>
          <a:ln w="0">
            <a:noFill/>
          </a:ln>
        </p:spPr>
        <p:txBody>
          <a:bodyPr lIns="91440" tIns="91440" rIns="91440" bIns="91440" anchor="ctr">
            <a:normAutofit fontScale="92089"/>
          </a:bodyPr>
          <a:lstStyle/>
          <a:p>
            <a:pPr indent="0" algn="ctr">
              <a:lnSpc>
                <a:spcPct val="100000"/>
              </a:lnSpc>
              <a:buNone/>
            </a:pPr>
            <a:r>
              <a:rPr lang="en-GB" sz="8600" b="0" strike="noStrike" spc="-1">
                <a:solidFill>
                  <a:schemeClr val="dk2"/>
                </a:solidFill>
                <a:latin typeface="Nunito"/>
                <a:ea typeface="Nunito"/>
              </a:rPr>
              <a:t>xx%</a:t>
            </a:r>
            <a:endParaRPr lang="en-GB" sz="8600" b="0" strike="noStrike" spc="-1">
              <a:solidFill>
                <a:srgbClr val="000000"/>
              </a:solidFill>
              <a:latin typeface="Arial"/>
            </a:endParaRPr>
          </a:p>
        </p:txBody>
      </p:sp>
      <p:sp>
        <p:nvSpPr>
          <p:cNvPr id="41" name="PlaceHolder 2"/>
          <p:cNvSpPr>
            <a:spLocks noGrp="1"/>
          </p:cNvSpPr>
          <p:nvPr>
            <p:ph type="body"/>
          </p:nvPr>
        </p:nvSpPr>
        <p:spPr>
          <a:xfrm>
            <a:off x="1386000" y="2863800"/>
            <a:ext cx="6372000" cy="640800"/>
          </a:xfrm>
          <a:prstGeom prst="rect">
            <a:avLst/>
          </a:prstGeom>
          <a:noFill/>
          <a:ln w="0">
            <a:noFill/>
          </a:ln>
        </p:spPr>
        <p:txBody>
          <a:bodyPr lIns="91440" tIns="91440" rIns="91440" bIns="91440" anchor="t">
            <a:normAutofit fontScale="3074"/>
          </a:bodyPr>
          <a:lstStyle/>
          <a:p>
            <a:pPr marL="432000" indent="-324000">
              <a:spcBef>
                <a:spcPts val="1417"/>
              </a:spcBef>
              <a:buClr>
                <a:srgbClr val="000000"/>
              </a:buClr>
              <a:buSzPct val="45000"/>
              <a:buFont typeface="Wingdings" charset="2"/>
              <a:buChar char=""/>
            </a:pPr>
            <a:r>
              <a:rPr lang="en-GB" sz="13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GB" sz="13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GB" sz="13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GB" sz="13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GB" sz="13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GB" sz="13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GB" sz="1300" b="0" strike="noStrike" spc="-1">
                <a:solidFill>
                  <a:srgbClr val="000000"/>
                </a:solidFill>
                <a:latin typeface="Arial"/>
              </a:rPr>
              <a:t>Seventh Outline Level</a:t>
            </a:r>
          </a:p>
        </p:txBody>
      </p:sp>
      <p:sp>
        <p:nvSpPr>
          <p:cNvPr id="42" name="PlaceHolder 3"/>
          <p:cNvSpPr>
            <a:spLocks noGrp="1"/>
          </p:cNvSpPr>
          <p:nvPr>
            <p:ph type="sldNum" idx="1"/>
          </p:nvPr>
        </p:nvSpPr>
        <p:spPr>
          <a:xfrm>
            <a:off x="8390880" y="4543560"/>
            <a:ext cx="548280" cy="393120"/>
          </a:xfrm>
          <a:prstGeom prst="rect">
            <a:avLst/>
          </a:prstGeom>
          <a:noFill/>
          <a:ln w="0">
            <a:noFill/>
          </a:ln>
        </p:spPr>
        <p:txBody>
          <a:bodyPr lIns="91440" tIns="91440" rIns="91440" bIns="91440" anchor="ctr">
            <a:normAutofit/>
          </a:bodyPr>
          <a:lstStyle>
            <a:lvl1pPr indent="0" algn="r">
              <a:lnSpc>
                <a:spcPct val="100000"/>
              </a:lnSpc>
              <a:buNone/>
              <a:tabLst>
                <a:tab pos="0" algn="l"/>
              </a:tabLst>
              <a:defRPr lang="en-GB" sz="1000" b="0" strike="noStrike" spc="-1">
                <a:solidFill>
                  <a:schemeClr val="dk2"/>
                </a:solidFill>
                <a:latin typeface="Nunito"/>
                <a:ea typeface="Nunito"/>
              </a:defRPr>
            </a:lvl1pPr>
          </a:lstStyle>
          <a:p>
            <a:pPr indent="0" algn="r">
              <a:lnSpc>
                <a:spcPct val="100000"/>
              </a:lnSpc>
              <a:buNone/>
              <a:tabLst>
                <a:tab pos="0" algn="l"/>
              </a:tabLst>
            </a:pPr>
            <a:fld id="{9EA0A3B3-7555-4582-8A5A-6F68C3700C27}" type="slidenum">
              <a:rPr lang="en-GB" sz="1000" b="0" strike="noStrike" spc="-1">
                <a:solidFill>
                  <a:schemeClr val="dk2"/>
                </a:solidFill>
                <a:latin typeface="Nunito"/>
                <a:ea typeface="Nunito"/>
              </a:rPr>
              <a:t>‹#›</a:t>
            </a:fld>
            <a:endParaRPr lang="en-GB" sz="10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
        <p:cNvGrpSpPr/>
        <p:nvPr/>
      </p:nvGrpSpPr>
      <p:grpSpPr>
        <a:xfrm>
          <a:off x="0" y="0"/>
          <a:ext cx="0" cy="0"/>
          <a:chOff x="0" y="0"/>
          <a:chExt cx="0" cy="0"/>
        </a:xfrm>
      </p:grpSpPr>
      <p:pic>
        <p:nvPicPr>
          <p:cNvPr id="43" name="Google Shape;9;p1"/>
          <p:cNvPicPr/>
          <p:nvPr/>
        </p:nvPicPr>
        <p:blipFill>
          <a:blip r:embed="rId3"/>
          <a:stretch/>
        </p:blipFill>
        <p:spPr>
          <a:xfrm>
            <a:off x="7714440" y="3434760"/>
            <a:ext cx="1174680" cy="1447920"/>
          </a:xfrm>
          <a:prstGeom prst="rect">
            <a:avLst/>
          </a:prstGeom>
          <a:ln w="0">
            <a:noFill/>
          </a:ln>
        </p:spPr>
      </p:pic>
      <p:sp>
        <p:nvSpPr>
          <p:cNvPr id="44" name="PlaceHolder 1"/>
          <p:cNvSpPr>
            <a:spLocks noGrp="1"/>
          </p:cNvSpPr>
          <p:nvPr>
            <p:ph type="sldNum" idx="2"/>
          </p:nvPr>
        </p:nvSpPr>
        <p:spPr>
          <a:xfrm>
            <a:off x="8390880" y="4543560"/>
            <a:ext cx="548280" cy="393120"/>
          </a:xfrm>
          <a:prstGeom prst="rect">
            <a:avLst/>
          </a:prstGeom>
          <a:noFill/>
          <a:ln w="0">
            <a:noFill/>
          </a:ln>
        </p:spPr>
        <p:txBody>
          <a:bodyPr lIns="91440" tIns="91440" rIns="91440" bIns="91440" anchor="ctr">
            <a:normAutofit/>
          </a:bodyPr>
          <a:lstStyle>
            <a:lvl1pPr indent="0" algn="r">
              <a:lnSpc>
                <a:spcPct val="100000"/>
              </a:lnSpc>
              <a:buNone/>
              <a:tabLst>
                <a:tab pos="0" algn="l"/>
              </a:tabLst>
              <a:defRPr lang="en-GB" sz="1000" b="0" strike="noStrike" spc="-1">
                <a:solidFill>
                  <a:schemeClr val="dk2"/>
                </a:solidFill>
                <a:latin typeface="Nunito"/>
                <a:ea typeface="Nunito"/>
              </a:defRPr>
            </a:lvl1pPr>
          </a:lstStyle>
          <a:p>
            <a:pPr indent="0" algn="r">
              <a:lnSpc>
                <a:spcPct val="100000"/>
              </a:lnSpc>
              <a:buNone/>
              <a:tabLst>
                <a:tab pos="0" algn="l"/>
              </a:tabLst>
            </a:pPr>
            <a:fld id="{AD80DD66-2884-433D-AE9E-E6FABCF24D1E}" type="slidenum">
              <a:rPr lang="en-GB" sz="1000" b="0" strike="noStrike" spc="-1">
                <a:solidFill>
                  <a:schemeClr val="dk2"/>
                </a:solidFill>
                <a:latin typeface="Nunito"/>
                <a:ea typeface="Nunito"/>
              </a:rPr>
              <a:t>‹#›</a:t>
            </a:fld>
            <a:endParaRPr lang="en-GB" sz="10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
        <p:cNvGrpSpPr/>
        <p:nvPr/>
      </p:nvGrpSpPr>
      <p:grpSpPr>
        <a:xfrm>
          <a:off x="0" y="0"/>
          <a:ext cx="0" cy="0"/>
          <a:chOff x="0" y="0"/>
          <a:chExt cx="0" cy="0"/>
        </a:xfrm>
      </p:grpSpPr>
      <p:pic>
        <p:nvPicPr>
          <p:cNvPr id="45" name="Google Shape;9;p1"/>
          <p:cNvPicPr/>
          <p:nvPr/>
        </p:nvPicPr>
        <p:blipFill>
          <a:blip r:embed="rId3"/>
          <a:stretch/>
        </p:blipFill>
        <p:spPr>
          <a:xfrm>
            <a:off x="7714440" y="3434760"/>
            <a:ext cx="1174680" cy="1447920"/>
          </a:xfrm>
          <a:prstGeom prst="rect">
            <a:avLst/>
          </a:prstGeom>
          <a:ln w="0">
            <a:noFill/>
          </a:ln>
        </p:spPr>
      </p:pic>
      <p:grpSp>
        <p:nvGrpSpPr>
          <p:cNvPr id="46" name="Google Shape;126;p13"/>
          <p:cNvGrpSpPr/>
          <p:nvPr/>
        </p:nvGrpSpPr>
        <p:grpSpPr>
          <a:xfrm>
            <a:off x="4406760" y="0"/>
            <a:ext cx="4737240" cy="5142960"/>
            <a:chOff x="4406760" y="0"/>
            <a:chExt cx="4737240" cy="5142960"/>
          </a:xfrm>
        </p:grpSpPr>
        <p:sp>
          <p:nvSpPr>
            <p:cNvPr id="47" name="Google Shape;127;p13"/>
            <p:cNvSpPr/>
            <p:nvPr/>
          </p:nvSpPr>
          <p:spPr>
            <a:xfrm rot="5400000">
              <a:off x="4408200" y="-1800"/>
              <a:ext cx="4733640" cy="4737240"/>
            </a:xfrm>
            <a:prstGeom prst="diagStripe">
              <a:avLst>
                <a:gd name="adj" fmla="val 49469"/>
              </a:avLst>
            </a:prstGeom>
            <a:solidFill>
              <a:schemeClr val="lt1">
                <a:alpha val="3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48" name="Google Shape;128;p13"/>
            <p:cNvSpPr/>
            <p:nvPr/>
          </p:nvSpPr>
          <p:spPr>
            <a:xfrm rot="5400000">
              <a:off x="4841280" y="5400"/>
              <a:ext cx="4297680" cy="4286520"/>
            </a:xfrm>
            <a:prstGeom prst="diagStripe">
              <a:avLst>
                <a:gd name="adj" fmla="val 0"/>
              </a:avLst>
            </a:prstGeom>
            <a:solidFill>
              <a:schemeClr val="lt1">
                <a:alpha val="3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49" name="Google Shape;129;p13"/>
            <p:cNvSpPr/>
            <p:nvPr/>
          </p:nvSpPr>
          <p:spPr>
            <a:xfrm rot="16200000">
              <a:off x="5618520" y="1236600"/>
              <a:ext cx="808560" cy="808560"/>
            </a:xfrm>
            <a:prstGeom prst="diagStripe">
              <a:avLst>
                <a:gd name="adj" fmla="val 50000"/>
              </a:avLst>
            </a:prstGeom>
            <a:solidFill>
              <a:schemeClr val="lt1">
                <a:alpha val="7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50" name="Google Shape;130;p13"/>
            <p:cNvSpPr/>
            <p:nvPr/>
          </p:nvSpPr>
          <p:spPr>
            <a:xfrm flipH="1">
              <a:off x="5850000" y="1443960"/>
              <a:ext cx="808560" cy="808560"/>
            </a:xfrm>
            <a:prstGeom prst="diagStripe">
              <a:avLst>
                <a:gd name="adj" fmla="val 50000"/>
              </a:avLst>
            </a:prstGeom>
            <a:solidFill>
              <a:schemeClr val="lt1">
                <a:alpha val="7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51" name="Google Shape;131;p13"/>
            <p:cNvSpPr/>
            <p:nvPr/>
          </p:nvSpPr>
          <p:spPr>
            <a:xfrm rot="16200000">
              <a:off x="5987160" y="2469600"/>
              <a:ext cx="808560" cy="808560"/>
            </a:xfrm>
            <a:prstGeom prst="diagStripe">
              <a:avLst>
                <a:gd name="adj" fmla="val 50000"/>
              </a:avLst>
            </a:prstGeom>
            <a:solidFill>
              <a:schemeClr val="lt1">
                <a:alpha val="7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52" name="Google Shape;132;p13"/>
            <p:cNvSpPr/>
            <p:nvPr/>
          </p:nvSpPr>
          <p:spPr>
            <a:xfrm flipH="1">
              <a:off x="6222240" y="2676960"/>
              <a:ext cx="808560" cy="808560"/>
            </a:xfrm>
            <a:prstGeom prst="diagStripe">
              <a:avLst>
                <a:gd name="adj" fmla="val 50000"/>
              </a:avLst>
            </a:prstGeom>
            <a:solidFill>
              <a:schemeClr val="lt1">
                <a:alpha val="7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53" name="Google Shape;133;p13"/>
            <p:cNvSpPr/>
            <p:nvPr/>
          </p:nvSpPr>
          <p:spPr>
            <a:xfrm rot="16200000">
              <a:off x="6675480" y="1862280"/>
              <a:ext cx="808560" cy="808560"/>
            </a:xfrm>
            <a:prstGeom prst="diagStripe">
              <a:avLst>
                <a:gd name="adj" fmla="val 50000"/>
              </a:avLst>
            </a:prstGeom>
            <a:solidFill>
              <a:schemeClr val="lt1">
                <a:alpha val="7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54" name="Google Shape;134;p13"/>
            <p:cNvSpPr/>
            <p:nvPr/>
          </p:nvSpPr>
          <p:spPr>
            <a:xfrm flipH="1">
              <a:off x="6908040" y="2069640"/>
              <a:ext cx="808560" cy="808560"/>
            </a:xfrm>
            <a:prstGeom prst="diagStripe">
              <a:avLst>
                <a:gd name="adj" fmla="val 50000"/>
              </a:avLst>
            </a:pr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55" name="Google Shape;135;p13"/>
            <p:cNvSpPr/>
            <p:nvPr/>
          </p:nvSpPr>
          <p:spPr>
            <a:xfrm rot="16200000">
              <a:off x="6861240" y="2477880"/>
              <a:ext cx="808560" cy="808560"/>
            </a:xfrm>
            <a:prstGeom prst="diagStripe">
              <a:avLst>
                <a:gd name="adj" fmla="val 50000"/>
              </a:avLst>
            </a:prstGeom>
            <a:solidFill>
              <a:schemeClr val="lt1">
                <a:alpha val="7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56" name="Google Shape;136;p13"/>
            <p:cNvSpPr/>
            <p:nvPr/>
          </p:nvSpPr>
          <p:spPr>
            <a:xfrm flipH="1">
              <a:off x="7965360" y="2692800"/>
              <a:ext cx="808560" cy="808560"/>
            </a:xfrm>
            <a:prstGeom prst="diagStripe">
              <a:avLst>
                <a:gd name="adj" fmla="val 50000"/>
              </a:avLst>
            </a:prstGeom>
            <a:solidFill>
              <a:schemeClr val="lt1">
                <a:alpha val="7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57" name="Google Shape;137;p13"/>
            <p:cNvSpPr/>
            <p:nvPr/>
          </p:nvSpPr>
          <p:spPr>
            <a:xfrm flipH="1">
              <a:off x="8145000" y="3308760"/>
              <a:ext cx="808560" cy="808560"/>
            </a:xfrm>
            <a:prstGeom prst="diagStripe">
              <a:avLst>
                <a:gd name="adj" fmla="val 50000"/>
              </a:avLst>
            </a:prstGeom>
            <a:solidFill>
              <a:schemeClr val="lt1">
                <a:alpha val="7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58" name="Google Shape;138;p13"/>
            <p:cNvSpPr/>
            <p:nvPr/>
          </p:nvSpPr>
          <p:spPr>
            <a:xfrm rot="16200000">
              <a:off x="7047720" y="3095280"/>
              <a:ext cx="808560" cy="808560"/>
            </a:xfrm>
            <a:prstGeom prst="diagStripe">
              <a:avLst>
                <a:gd name="adj" fmla="val 50000"/>
              </a:avLst>
            </a:prstGeom>
            <a:solidFill>
              <a:schemeClr val="lt1">
                <a:alpha val="7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59" name="Google Shape;139;p13"/>
            <p:cNvSpPr/>
            <p:nvPr/>
          </p:nvSpPr>
          <p:spPr>
            <a:xfrm flipH="1">
              <a:off x="7276680" y="3302640"/>
              <a:ext cx="808560" cy="808560"/>
            </a:xfrm>
            <a:prstGeom prst="diagStripe">
              <a:avLst>
                <a:gd name="adj" fmla="val 50000"/>
              </a:avLst>
            </a:prstGeom>
            <a:solidFill>
              <a:schemeClr val="lt1">
                <a:alpha val="7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60" name="Google Shape;140;p13"/>
            <p:cNvSpPr/>
            <p:nvPr/>
          </p:nvSpPr>
          <p:spPr>
            <a:xfrm rot="16200000">
              <a:off x="7227360" y="3710880"/>
              <a:ext cx="808560" cy="808560"/>
            </a:xfrm>
            <a:prstGeom prst="diagStripe">
              <a:avLst>
                <a:gd name="adj" fmla="val 50000"/>
              </a:avLst>
            </a:prstGeom>
            <a:solidFill>
              <a:schemeClr val="accent1"/>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61" name="Google Shape;141;p13"/>
            <p:cNvSpPr/>
            <p:nvPr/>
          </p:nvSpPr>
          <p:spPr>
            <a:xfrm flipH="1">
              <a:off x="7462440" y="3918240"/>
              <a:ext cx="808560" cy="808560"/>
            </a:xfrm>
            <a:prstGeom prst="diagStripe">
              <a:avLst>
                <a:gd name="adj" fmla="val 50000"/>
              </a:avLst>
            </a:prstGeom>
            <a:solidFill>
              <a:schemeClr val="lt1">
                <a:alpha val="7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62" name="Google Shape;142;p13"/>
            <p:cNvSpPr/>
            <p:nvPr/>
          </p:nvSpPr>
          <p:spPr>
            <a:xfrm rot="16200000">
              <a:off x="8102520" y="3718800"/>
              <a:ext cx="808560" cy="808560"/>
            </a:xfrm>
            <a:prstGeom prst="diagStripe">
              <a:avLst>
                <a:gd name="adj" fmla="val 50000"/>
              </a:avLst>
            </a:prstGeom>
            <a:solidFill>
              <a:schemeClr val="lt1">
                <a:alpha val="7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63" name="Google Shape;143;p13"/>
            <p:cNvSpPr/>
            <p:nvPr/>
          </p:nvSpPr>
          <p:spPr>
            <a:xfrm flipH="1">
              <a:off x="8334360" y="3925800"/>
              <a:ext cx="808560" cy="808560"/>
            </a:xfrm>
            <a:prstGeom prst="diagStripe">
              <a:avLst>
                <a:gd name="adj" fmla="val 50000"/>
              </a:avLst>
            </a:prstGeom>
            <a:solidFill>
              <a:schemeClr val="lt1">
                <a:alpha val="7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64" name="Google Shape;144;p13"/>
            <p:cNvSpPr/>
            <p:nvPr/>
          </p:nvSpPr>
          <p:spPr>
            <a:xfrm rot="16200000">
              <a:off x="8288280" y="4334400"/>
              <a:ext cx="808560" cy="808560"/>
            </a:xfrm>
            <a:prstGeom prst="diagStripe">
              <a:avLst>
                <a:gd name="adj" fmla="val 50000"/>
              </a:avLst>
            </a:prstGeom>
            <a:solidFill>
              <a:schemeClr val="lt1">
                <a:alpha val="7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grpSp>
      <p:sp>
        <p:nvSpPr>
          <p:cNvPr id="65" name="PlaceHolder 1"/>
          <p:cNvSpPr>
            <a:spLocks noGrp="1"/>
          </p:cNvSpPr>
          <p:nvPr>
            <p:ph type="sldNum" idx="3"/>
          </p:nvPr>
        </p:nvSpPr>
        <p:spPr>
          <a:xfrm>
            <a:off x="8472600" y="4663080"/>
            <a:ext cx="548280" cy="393120"/>
          </a:xfrm>
          <a:prstGeom prst="rect">
            <a:avLst/>
          </a:prstGeom>
          <a:noFill/>
          <a:ln w="0">
            <a:noFill/>
          </a:ln>
        </p:spPr>
        <p:txBody>
          <a:bodyPr lIns="91440" tIns="91440" rIns="91440" bIns="91440" anchor="ctr">
            <a:normAutofit/>
          </a:bodyPr>
          <a:lstStyle>
            <a:lvl1pPr indent="0" algn="r">
              <a:lnSpc>
                <a:spcPct val="100000"/>
              </a:lnSpc>
              <a:buNone/>
              <a:tabLst>
                <a:tab pos="0" algn="l"/>
              </a:tabLst>
              <a:defRPr lang="en-GB" sz="1000" b="0" strike="noStrike" spc="-1">
                <a:solidFill>
                  <a:schemeClr val="dk2"/>
                </a:solidFill>
                <a:latin typeface="Nunito"/>
                <a:ea typeface="Nunito"/>
              </a:defRPr>
            </a:lvl1pPr>
          </a:lstStyle>
          <a:p>
            <a:pPr indent="0" algn="r">
              <a:lnSpc>
                <a:spcPct val="100000"/>
              </a:lnSpc>
              <a:buNone/>
              <a:tabLst>
                <a:tab pos="0" algn="l"/>
              </a:tabLst>
            </a:pPr>
            <a:fld id="{32BED4FF-E06F-46CE-9F94-B003E0884BF5}" type="slidenum">
              <a:rPr lang="en-GB" sz="1000" b="0" strike="noStrike" spc="-1">
                <a:solidFill>
                  <a:schemeClr val="dk2"/>
                </a:solidFill>
                <a:latin typeface="Nunito"/>
                <a:ea typeface="Nunito"/>
              </a:rPr>
              <a:t>‹#›</a:t>
            </a:fld>
            <a:endParaRPr lang="en-GB" sz="1000" b="0" strike="noStrike" spc="-1">
              <a:solidFill>
                <a:srgbClr val="000000"/>
              </a:solidFill>
              <a:latin typeface="Times New Roman"/>
            </a:endParaRPr>
          </a:p>
        </p:txBody>
      </p:sp>
      <p:sp>
        <p:nvSpPr>
          <p:cNvPr id="66" name="PlaceHolder 2"/>
          <p:cNvSpPr>
            <a:spLocks noGrp="1"/>
          </p:cNvSpPr>
          <p:nvPr>
            <p:ph type="title"/>
          </p:nvPr>
        </p:nvSpPr>
        <p:spPr>
          <a:xfrm>
            <a:off x="1297440" y="393840"/>
            <a:ext cx="7038720" cy="913680"/>
          </a:xfrm>
          <a:prstGeom prst="rect">
            <a:avLst/>
          </a:prstGeom>
          <a:noFill/>
          <a:ln w="0">
            <a:noFill/>
          </a:ln>
        </p:spPr>
        <p:txBody>
          <a:bodyPr lIns="91440" tIns="91440" rIns="91440" bIns="91440" anchor="t">
            <a:normAutofit/>
          </a:bodyPr>
          <a:lstStyle/>
          <a:p>
            <a:pPr indent="0">
              <a:buNone/>
            </a:pPr>
            <a:r>
              <a:rPr lang="en-GB" sz="2400" b="0" strike="noStrike" spc="-1">
                <a:solidFill>
                  <a:srgbClr val="000000"/>
                </a:solidFill>
                <a:latin typeface="Arial"/>
              </a:rPr>
              <a:t>Click to edit the title text format</a:t>
            </a:r>
          </a:p>
        </p:txBody>
      </p:sp>
      <p:sp>
        <p:nvSpPr>
          <p:cNvPr id="67" name="PlaceHolder 3"/>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GB"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GB"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GB"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GB"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GB"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GB"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
        <p:cNvGrpSpPr/>
        <p:nvPr/>
      </p:nvGrpSpPr>
      <p:grpSpPr>
        <a:xfrm>
          <a:off x="0" y="0"/>
          <a:ext cx="0" cy="0"/>
          <a:chOff x="0" y="0"/>
          <a:chExt cx="0" cy="0"/>
        </a:xfrm>
      </p:grpSpPr>
      <p:pic>
        <p:nvPicPr>
          <p:cNvPr id="68" name="Google Shape;9;p1"/>
          <p:cNvPicPr/>
          <p:nvPr/>
        </p:nvPicPr>
        <p:blipFill>
          <a:blip r:embed="rId3"/>
          <a:stretch/>
        </p:blipFill>
        <p:spPr>
          <a:xfrm>
            <a:off x="7714440" y="3434760"/>
            <a:ext cx="1174680" cy="1447920"/>
          </a:xfrm>
          <a:prstGeom prst="rect">
            <a:avLst/>
          </a:prstGeom>
          <a:ln w="0">
            <a:noFill/>
          </a:ln>
        </p:spPr>
      </p:pic>
      <p:sp>
        <p:nvSpPr>
          <p:cNvPr id="69" name="Google Shape;148;p14"/>
          <p:cNvSpPr/>
          <p:nvPr/>
        </p:nvSpPr>
        <p:spPr>
          <a:xfrm rot="16200000">
            <a:off x="113400" y="-105120"/>
            <a:ext cx="5141880" cy="5364000"/>
          </a:xfrm>
          <a:prstGeom prst="diagStripe">
            <a:avLst>
              <a:gd name="adj" fmla="val 50343"/>
            </a:avLst>
          </a:prstGeom>
          <a:blipFill rotWithShape="0">
            <a:blip r:embed="rId4">
              <a:alphaModFix amt="80000"/>
            </a:blip>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GB" sz="1800" b="0" strike="noStrike" spc="-1">
              <a:solidFill>
                <a:srgbClr val="000000"/>
              </a:solidFill>
              <a:latin typeface="Arial"/>
            </a:endParaRPr>
          </a:p>
        </p:txBody>
      </p:sp>
      <p:sp>
        <p:nvSpPr>
          <p:cNvPr id="70" name="PlaceHolder 1"/>
          <p:cNvSpPr>
            <a:spLocks noGrp="1"/>
          </p:cNvSpPr>
          <p:nvPr>
            <p:ph type="title"/>
          </p:nvPr>
        </p:nvSpPr>
        <p:spPr>
          <a:xfrm>
            <a:off x="1297440" y="393840"/>
            <a:ext cx="7038720" cy="913680"/>
          </a:xfrm>
          <a:prstGeom prst="rect">
            <a:avLst/>
          </a:prstGeom>
          <a:noFill/>
          <a:ln w="0">
            <a:noFill/>
          </a:ln>
        </p:spPr>
        <p:txBody>
          <a:bodyPr lIns="91440" tIns="91440" rIns="91440" bIns="91440" anchor="t">
            <a:normAutofit/>
          </a:bodyPr>
          <a:lstStyle/>
          <a:p>
            <a:pPr indent="0">
              <a:buNone/>
            </a:pPr>
            <a:r>
              <a:rPr lang="en-GB" sz="2400" b="0" strike="noStrike" spc="-1">
                <a:solidFill>
                  <a:srgbClr val="000000"/>
                </a:solidFill>
                <a:latin typeface="Arial"/>
              </a:rPr>
              <a:t>Click to edit the title text format</a:t>
            </a:r>
          </a:p>
        </p:txBody>
      </p:sp>
      <p:sp>
        <p:nvSpPr>
          <p:cNvPr id="71" name="PlaceHolder 2"/>
          <p:cNvSpPr>
            <a:spLocks noGrp="1"/>
          </p:cNvSpPr>
          <p:nvPr>
            <p:ph type="body"/>
          </p:nvPr>
        </p:nvSpPr>
        <p:spPr>
          <a:xfrm>
            <a:off x="4017960" y="1567440"/>
            <a:ext cx="4318200" cy="1766520"/>
          </a:xfrm>
          <a:prstGeom prst="rect">
            <a:avLst/>
          </a:prstGeom>
          <a:noFill/>
          <a:ln w="0">
            <a:noFill/>
          </a:ln>
        </p:spPr>
        <p:txBody>
          <a:bodyPr lIns="91440" tIns="91440" rIns="91440" bIns="91440" anchor="t">
            <a:normAutofit fontScale="68403"/>
          </a:bodyPr>
          <a:lstStyle/>
          <a:p>
            <a:pPr marL="432000" indent="-324000">
              <a:spcBef>
                <a:spcPts val="1417"/>
              </a:spcBef>
              <a:buClr>
                <a:srgbClr val="000000"/>
              </a:buClr>
              <a:buSzPct val="45000"/>
              <a:buFont typeface="Wingdings" charset="2"/>
              <a:buChar char=""/>
            </a:pPr>
            <a:r>
              <a:rPr lang="en-GB" sz="13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GB" sz="13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GB" sz="13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GB" sz="13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GB" sz="13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GB" sz="13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GB" sz="1300" b="0" strike="noStrike" spc="-1">
                <a:solidFill>
                  <a:srgbClr val="000000"/>
                </a:solidFill>
                <a:latin typeface="Arial"/>
              </a:rPr>
              <a:t>Seventh Outline Level</a:t>
            </a:r>
          </a:p>
        </p:txBody>
      </p:sp>
      <p:sp>
        <p:nvSpPr>
          <p:cNvPr id="72" name="PlaceHolder 3"/>
          <p:cNvSpPr>
            <a:spLocks noGrp="1"/>
          </p:cNvSpPr>
          <p:nvPr>
            <p:ph type="sldNum" idx="4"/>
          </p:nvPr>
        </p:nvSpPr>
        <p:spPr>
          <a:xfrm>
            <a:off x="8472600" y="4663080"/>
            <a:ext cx="548280" cy="393120"/>
          </a:xfrm>
          <a:prstGeom prst="rect">
            <a:avLst/>
          </a:prstGeom>
          <a:noFill/>
          <a:ln w="0">
            <a:noFill/>
          </a:ln>
        </p:spPr>
        <p:txBody>
          <a:bodyPr lIns="91440" tIns="91440" rIns="91440" bIns="91440" anchor="ctr">
            <a:normAutofit/>
          </a:bodyPr>
          <a:lstStyle>
            <a:lvl1pPr indent="0" algn="r">
              <a:lnSpc>
                <a:spcPct val="100000"/>
              </a:lnSpc>
              <a:buNone/>
              <a:tabLst>
                <a:tab pos="0" algn="l"/>
              </a:tabLst>
              <a:defRPr lang="en-GB" sz="1000" b="0" strike="noStrike" spc="-1">
                <a:solidFill>
                  <a:schemeClr val="dk2"/>
                </a:solidFill>
                <a:latin typeface="Nunito"/>
                <a:ea typeface="Nunito"/>
              </a:defRPr>
            </a:lvl1pPr>
          </a:lstStyle>
          <a:p>
            <a:pPr indent="0" algn="r">
              <a:lnSpc>
                <a:spcPct val="100000"/>
              </a:lnSpc>
              <a:buNone/>
              <a:tabLst>
                <a:tab pos="0" algn="l"/>
              </a:tabLst>
            </a:pPr>
            <a:fld id="{0B44F106-A0E6-4649-8309-0C3BF1884C25}" type="slidenum">
              <a:rPr lang="en-GB" sz="1000" b="0" strike="noStrike" spc="-1">
                <a:solidFill>
                  <a:schemeClr val="dk2"/>
                </a:solidFill>
                <a:latin typeface="Nunito"/>
                <a:ea typeface="Nunito"/>
              </a:rPr>
              <a:t>‹#›</a:t>
            </a:fld>
            <a:endParaRPr lang="en-GB" sz="1000" b="0" strike="noStrike" spc="-1">
              <a:solidFill>
                <a:srgbClr val="000000"/>
              </a:solidFill>
              <a:latin typeface="Times New Roman"/>
            </a:endParaRPr>
          </a:p>
        </p:txBody>
      </p:sp>
      <p:sp>
        <p:nvSpPr>
          <p:cNvPr id="73" name="Google Shape;152;p14">
            <a:hlinkClick r:id="rId5"/>
          </p:cNvPr>
          <p:cNvSpPr/>
          <p:nvPr/>
        </p:nvSpPr>
        <p:spPr>
          <a:xfrm>
            <a:off x="0" y="0"/>
            <a:ext cx="632520" cy="588240"/>
          </a:xfrm>
          <a:prstGeom prst="rect">
            <a:avLst/>
          </a:prstGeom>
          <a:solidFill>
            <a:srgbClr val="1B212C"/>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74" name="Google Shape;153;p14">
            <a:hlinkClick r:id="rId5"/>
          </p:cNvPr>
          <p:cNvSpPr/>
          <p:nvPr/>
        </p:nvSpPr>
        <p:spPr>
          <a:xfrm>
            <a:off x="212040" y="221760"/>
            <a:ext cx="219240" cy="18720"/>
          </a:xfrm>
          <a:prstGeom prst="rect">
            <a:avLst/>
          </a:prstGeom>
          <a:solidFill>
            <a:srgbClr val="55688B">
              <a:alpha val="36000"/>
            </a:srgbClr>
          </a:solidFill>
          <a:ln w="0">
            <a:noFill/>
          </a:ln>
        </p:spPr>
        <p:style>
          <a:lnRef idx="0">
            <a:scrgbClr r="0" g="0" b="0"/>
          </a:lnRef>
          <a:fillRef idx="0">
            <a:scrgbClr r="0" g="0" b="0"/>
          </a:fillRef>
          <a:effectRef idx="0">
            <a:scrgbClr r="0" g="0" b="0"/>
          </a:effectRef>
          <a:fontRef idx="minor"/>
        </p:style>
        <p:txBody>
          <a:bodyPr tIns="9360" bIns="936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75" name="Google Shape;154;p14">
            <a:hlinkClick r:id="rId5"/>
          </p:cNvPr>
          <p:cNvSpPr/>
          <p:nvPr/>
        </p:nvSpPr>
        <p:spPr>
          <a:xfrm>
            <a:off x="212040" y="284400"/>
            <a:ext cx="219240" cy="18720"/>
          </a:xfrm>
          <a:prstGeom prst="rect">
            <a:avLst/>
          </a:prstGeom>
          <a:solidFill>
            <a:srgbClr val="55688B">
              <a:alpha val="36000"/>
            </a:srgbClr>
          </a:solidFill>
          <a:ln w="0">
            <a:noFill/>
          </a:ln>
        </p:spPr>
        <p:style>
          <a:lnRef idx="0">
            <a:scrgbClr r="0" g="0" b="0"/>
          </a:lnRef>
          <a:fillRef idx="0">
            <a:scrgbClr r="0" g="0" b="0"/>
          </a:fillRef>
          <a:effectRef idx="0">
            <a:scrgbClr r="0" g="0" b="0"/>
          </a:effectRef>
          <a:fontRef idx="minor"/>
        </p:style>
        <p:txBody>
          <a:bodyPr tIns="9360" bIns="936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76" name="Google Shape;155;p14">
            <a:hlinkClick r:id="rId5"/>
          </p:cNvPr>
          <p:cNvSpPr/>
          <p:nvPr/>
        </p:nvSpPr>
        <p:spPr>
          <a:xfrm>
            <a:off x="212040" y="346680"/>
            <a:ext cx="219240" cy="18720"/>
          </a:xfrm>
          <a:prstGeom prst="rect">
            <a:avLst/>
          </a:prstGeom>
          <a:solidFill>
            <a:srgbClr val="55688B">
              <a:alpha val="36000"/>
            </a:srgbClr>
          </a:solidFill>
          <a:ln w="0">
            <a:noFill/>
          </a:ln>
        </p:spPr>
        <p:style>
          <a:lnRef idx="0">
            <a:scrgbClr r="0" g="0" b="0"/>
          </a:lnRef>
          <a:fillRef idx="0">
            <a:scrgbClr r="0" g="0" b="0"/>
          </a:fillRef>
          <a:effectRef idx="0">
            <a:scrgbClr r="0" g="0" b="0"/>
          </a:effectRef>
          <a:fontRef idx="minor"/>
        </p:style>
        <p:txBody>
          <a:bodyPr tIns="9360" bIns="9360" anchor="ctr">
            <a:noAutofit/>
          </a:bodyPr>
          <a:lstStyle/>
          <a:p>
            <a:pPr>
              <a:lnSpc>
                <a:spcPct val="100000"/>
              </a:lnSpc>
              <a:tabLst>
                <a:tab pos="0" algn="l"/>
              </a:tabLst>
            </a:pPr>
            <a:endParaRPr lang="en-GB" sz="1400" b="0" strike="noStrike" spc="-1">
              <a:solidFill>
                <a:srgbClr val="000000"/>
              </a:solidFill>
              <a:latin typeface="Arial"/>
              <a:ea typeface="Arial"/>
            </a:endParaRPr>
          </a:p>
        </p:txBody>
      </p:sp>
      <p:grpSp>
        <p:nvGrpSpPr>
          <p:cNvPr id="77" name="Google Shape;156;p14"/>
          <p:cNvGrpSpPr/>
          <p:nvPr/>
        </p:nvGrpSpPr>
        <p:grpSpPr>
          <a:xfrm>
            <a:off x="0" y="381240"/>
            <a:ext cx="1037520" cy="1015920"/>
            <a:chOff x="0" y="381240"/>
            <a:chExt cx="1037520" cy="1015920"/>
          </a:xfrm>
        </p:grpSpPr>
        <p:sp>
          <p:nvSpPr>
            <p:cNvPr id="78" name="Google Shape;157;p14"/>
            <p:cNvSpPr/>
            <p:nvPr/>
          </p:nvSpPr>
          <p:spPr>
            <a:xfrm rot="16200000">
              <a:off x="0" y="381240"/>
              <a:ext cx="808560" cy="808560"/>
            </a:xfrm>
            <a:prstGeom prst="diagStripe">
              <a:avLst>
                <a:gd name="adj" fmla="val 50000"/>
              </a:avLst>
            </a:prstGeom>
            <a:solidFill>
              <a:schemeClr val="accent1"/>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79" name="Google Shape;158;p14"/>
            <p:cNvSpPr/>
            <p:nvPr/>
          </p:nvSpPr>
          <p:spPr>
            <a:xfrm flipH="1">
              <a:off x="228960" y="588600"/>
              <a:ext cx="808560" cy="808560"/>
            </a:xfrm>
            <a:prstGeom prst="diagStripe">
              <a:avLst>
                <a:gd name="adj" fmla="val 50000"/>
              </a:avLst>
            </a:pr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grpSp>
    </p:spTree>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
        <p:cNvGrpSpPr/>
        <p:nvPr/>
      </p:nvGrpSpPr>
      <p:grpSpPr>
        <a:xfrm>
          <a:off x="0" y="0"/>
          <a:ext cx="0" cy="0"/>
          <a:chOff x="0" y="0"/>
          <a:chExt cx="0" cy="0"/>
        </a:xfrm>
      </p:grpSpPr>
      <p:pic>
        <p:nvPicPr>
          <p:cNvPr id="80" name="Google Shape;9;p1"/>
          <p:cNvPicPr/>
          <p:nvPr/>
        </p:nvPicPr>
        <p:blipFill>
          <a:blip r:embed="rId3"/>
          <a:stretch/>
        </p:blipFill>
        <p:spPr>
          <a:xfrm>
            <a:off x="7714440" y="3434760"/>
            <a:ext cx="1174680" cy="1447920"/>
          </a:xfrm>
          <a:prstGeom prst="rect">
            <a:avLst/>
          </a:prstGeom>
          <a:ln w="0">
            <a:noFill/>
          </a:ln>
        </p:spPr>
      </p:pic>
      <p:sp>
        <p:nvSpPr>
          <p:cNvPr id="81" name="PlaceHolder 1"/>
          <p:cNvSpPr>
            <a:spLocks noGrp="1"/>
          </p:cNvSpPr>
          <p:nvPr>
            <p:ph type="title"/>
          </p:nvPr>
        </p:nvSpPr>
        <p:spPr>
          <a:xfrm>
            <a:off x="361080" y="1924920"/>
            <a:ext cx="2304720" cy="1797120"/>
          </a:xfrm>
          <a:prstGeom prst="rect">
            <a:avLst/>
          </a:prstGeom>
          <a:noFill/>
          <a:ln w="0">
            <a:noFill/>
          </a:ln>
        </p:spPr>
        <p:txBody>
          <a:bodyPr lIns="91440" tIns="91440" rIns="91440" bIns="91440" anchor="t">
            <a:normAutofit/>
          </a:bodyPr>
          <a:lstStyle/>
          <a:p>
            <a:pPr indent="0">
              <a:buNone/>
            </a:pPr>
            <a:r>
              <a:rPr lang="en-GB" sz="1800" b="0" strike="noStrike" spc="-1">
                <a:solidFill>
                  <a:srgbClr val="000000"/>
                </a:solidFill>
                <a:latin typeface="Arial"/>
              </a:rPr>
              <a:t>Click to edit the title text format</a:t>
            </a:r>
          </a:p>
        </p:txBody>
      </p:sp>
      <p:sp>
        <p:nvSpPr>
          <p:cNvPr id="82" name="Google Shape;161;p15"/>
          <p:cNvSpPr/>
          <p:nvPr/>
        </p:nvSpPr>
        <p:spPr>
          <a:xfrm>
            <a:off x="4564080" y="0"/>
            <a:ext cx="4579560" cy="514332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83" name="PlaceHolder 2"/>
          <p:cNvSpPr>
            <a:spLocks noGrp="1"/>
          </p:cNvSpPr>
          <p:nvPr>
            <p:ph type="body"/>
          </p:nvPr>
        </p:nvSpPr>
        <p:spPr>
          <a:xfrm>
            <a:off x="6451200" y="1924920"/>
            <a:ext cx="2304720" cy="1797120"/>
          </a:xfrm>
          <a:prstGeom prst="rect">
            <a:avLst/>
          </a:prstGeom>
          <a:noFill/>
          <a:ln w="0">
            <a:noFill/>
          </a:ln>
        </p:spPr>
        <p:txBody>
          <a:bodyPr lIns="91440" tIns="91440" rIns="91440" bIns="91440" anchor="t">
            <a:normAutofit fontScale="11819"/>
          </a:bodyPr>
          <a:lstStyle/>
          <a:p>
            <a:pPr marL="432000" indent="-324000">
              <a:spcBef>
                <a:spcPts val="1417"/>
              </a:spcBef>
              <a:buClr>
                <a:srgbClr val="000000"/>
              </a:buClr>
              <a:buSzPct val="45000"/>
              <a:buFont typeface="Wingdings" charset="2"/>
              <a:buChar char=""/>
            </a:pPr>
            <a:r>
              <a:rPr lang="en-GB" sz="11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GB" sz="11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GB" sz="11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GB" sz="11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GB" sz="11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GB" sz="11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GB" sz="1100" b="0" strike="noStrike" spc="-1">
                <a:solidFill>
                  <a:srgbClr val="000000"/>
                </a:solidFill>
                <a:latin typeface="Arial"/>
              </a:rPr>
              <a:t>Seventh Outline Level</a:t>
            </a:r>
          </a:p>
        </p:txBody>
      </p:sp>
      <p:sp>
        <p:nvSpPr>
          <p:cNvPr id="84" name="Google Shape;163;p15">
            <a:hlinkClick r:id="rId4"/>
          </p:cNvPr>
          <p:cNvSpPr/>
          <p:nvPr/>
        </p:nvSpPr>
        <p:spPr>
          <a:xfrm>
            <a:off x="0" y="0"/>
            <a:ext cx="632520" cy="588240"/>
          </a:xfrm>
          <a:prstGeom prst="rect">
            <a:avLst/>
          </a:prstGeom>
          <a:solidFill>
            <a:srgbClr val="1B212C"/>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85" name="Google Shape;164;p15">
            <a:hlinkClick r:id="rId4"/>
          </p:cNvPr>
          <p:cNvSpPr/>
          <p:nvPr/>
        </p:nvSpPr>
        <p:spPr>
          <a:xfrm>
            <a:off x="212040" y="221760"/>
            <a:ext cx="219240" cy="18720"/>
          </a:xfrm>
          <a:prstGeom prst="rect">
            <a:avLst/>
          </a:prstGeom>
          <a:solidFill>
            <a:srgbClr val="55688B">
              <a:alpha val="36000"/>
            </a:srgbClr>
          </a:solidFill>
          <a:ln w="0">
            <a:noFill/>
          </a:ln>
        </p:spPr>
        <p:style>
          <a:lnRef idx="0">
            <a:scrgbClr r="0" g="0" b="0"/>
          </a:lnRef>
          <a:fillRef idx="0">
            <a:scrgbClr r="0" g="0" b="0"/>
          </a:fillRef>
          <a:effectRef idx="0">
            <a:scrgbClr r="0" g="0" b="0"/>
          </a:effectRef>
          <a:fontRef idx="minor"/>
        </p:style>
        <p:txBody>
          <a:bodyPr tIns="9360" bIns="936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86" name="Google Shape;165;p15">
            <a:hlinkClick r:id="rId4"/>
          </p:cNvPr>
          <p:cNvSpPr/>
          <p:nvPr/>
        </p:nvSpPr>
        <p:spPr>
          <a:xfrm>
            <a:off x="212040" y="284400"/>
            <a:ext cx="219240" cy="18720"/>
          </a:xfrm>
          <a:prstGeom prst="rect">
            <a:avLst/>
          </a:prstGeom>
          <a:solidFill>
            <a:srgbClr val="55688B">
              <a:alpha val="36000"/>
            </a:srgbClr>
          </a:solidFill>
          <a:ln w="0">
            <a:noFill/>
          </a:ln>
        </p:spPr>
        <p:style>
          <a:lnRef idx="0">
            <a:scrgbClr r="0" g="0" b="0"/>
          </a:lnRef>
          <a:fillRef idx="0">
            <a:scrgbClr r="0" g="0" b="0"/>
          </a:fillRef>
          <a:effectRef idx="0">
            <a:scrgbClr r="0" g="0" b="0"/>
          </a:effectRef>
          <a:fontRef idx="minor"/>
        </p:style>
        <p:txBody>
          <a:bodyPr tIns="9360" bIns="936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87" name="Google Shape;166;p15">
            <a:hlinkClick r:id="rId4"/>
          </p:cNvPr>
          <p:cNvSpPr/>
          <p:nvPr/>
        </p:nvSpPr>
        <p:spPr>
          <a:xfrm>
            <a:off x="212040" y="346680"/>
            <a:ext cx="219240" cy="18720"/>
          </a:xfrm>
          <a:prstGeom prst="rect">
            <a:avLst/>
          </a:prstGeom>
          <a:solidFill>
            <a:srgbClr val="55688B">
              <a:alpha val="36000"/>
            </a:srgbClr>
          </a:solidFill>
          <a:ln w="0">
            <a:noFill/>
          </a:ln>
        </p:spPr>
        <p:style>
          <a:lnRef idx="0">
            <a:scrgbClr r="0" g="0" b="0"/>
          </a:lnRef>
          <a:fillRef idx="0">
            <a:scrgbClr r="0" g="0" b="0"/>
          </a:fillRef>
          <a:effectRef idx="0">
            <a:scrgbClr r="0" g="0" b="0"/>
          </a:effectRef>
          <a:fontRef idx="minor"/>
        </p:style>
        <p:txBody>
          <a:bodyPr tIns="9360" bIns="9360" anchor="ctr">
            <a:noAutofit/>
          </a:bodyPr>
          <a:lstStyle/>
          <a:p>
            <a:pPr>
              <a:lnSpc>
                <a:spcPct val="100000"/>
              </a:lnSpc>
              <a:tabLst>
                <a:tab pos="0" algn="l"/>
              </a:tabLst>
            </a:pPr>
            <a:endParaRPr lang="en-GB" sz="1400" b="0" strike="noStrike" spc="-1">
              <a:solidFill>
                <a:srgbClr val="000000"/>
              </a:solidFill>
              <a:latin typeface="Arial"/>
              <a:ea typeface="Arial"/>
            </a:endParaRPr>
          </a:p>
        </p:txBody>
      </p:sp>
      <p:grpSp>
        <p:nvGrpSpPr>
          <p:cNvPr id="88" name="Google Shape;167;p15"/>
          <p:cNvGrpSpPr/>
          <p:nvPr/>
        </p:nvGrpSpPr>
        <p:grpSpPr>
          <a:xfrm>
            <a:off x="0" y="381240"/>
            <a:ext cx="1037520" cy="1015920"/>
            <a:chOff x="0" y="381240"/>
            <a:chExt cx="1037520" cy="1015920"/>
          </a:xfrm>
        </p:grpSpPr>
        <p:sp>
          <p:nvSpPr>
            <p:cNvPr id="89" name="Google Shape;168;p15"/>
            <p:cNvSpPr/>
            <p:nvPr/>
          </p:nvSpPr>
          <p:spPr>
            <a:xfrm rot="16200000">
              <a:off x="0" y="381240"/>
              <a:ext cx="808560" cy="808560"/>
            </a:xfrm>
            <a:prstGeom prst="diagStripe">
              <a:avLst>
                <a:gd name="adj" fmla="val 50000"/>
              </a:avLst>
            </a:prstGeom>
            <a:solidFill>
              <a:schemeClr val="accent1"/>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90" name="Google Shape;169;p15"/>
            <p:cNvSpPr/>
            <p:nvPr/>
          </p:nvSpPr>
          <p:spPr>
            <a:xfrm flipH="1">
              <a:off x="228960" y="588600"/>
              <a:ext cx="808560" cy="808560"/>
            </a:xfrm>
            <a:prstGeom prst="diagStripe">
              <a:avLst>
                <a:gd name="adj" fmla="val 50000"/>
              </a:avLst>
            </a:pr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grpSp>
      <p:sp>
        <p:nvSpPr>
          <p:cNvPr id="91" name="PlaceHolder 3"/>
          <p:cNvSpPr>
            <a:spLocks noGrp="1"/>
          </p:cNvSpPr>
          <p:nvPr>
            <p:ph type="title"/>
          </p:nvPr>
        </p:nvSpPr>
        <p:spPr>
          <a:xfrm>
            <a:off x="1297440" y="459360"/>
            <a:ext cx="3005280" cy="510480"/>
          </a:xfrm>
          <a:prstGeom prst="rect">
            <a:avLst/>
          </a:prstGeom>
          <a:noFill/>
          <a:ln w="0">
            <a:noFill/>
          </a:ln>
        </p:spPr>
        <p:txBody>
          <a:bodyPr lIns="91440" tIns="91440" rIns="91440" bIns="91440" anchor="t">
            <a:normAutofit/>
          </a:bodyPr>
          <a:lstStyle/>
          <a:p>
            <a:pPr indent="0">
              <a:buNone/>
            </a:pPr>
            <a:r>
              <a:rPr lang="en-GB" sz="1000" b="0" strike="noStrike" spc="-1">
                <a:solidFill>
                  <a:srgbClr val="000000"/>
                </a:solidFill>
                <a:latin typeface="Arial"/>
              </a:rPr>
              <a:t>Click to edit the title text format</a:t>
            </a:r>
          </a:p>
        </p:txBody>
      </p:sp>
      <p:sp>
        <p:nvSpPr>
          <p:cNvPr id="92" name="PlaceHolder 4"/>
          <p:cNvSpPr>
            <a:spLocks noGrp="1"/>
          </p:cNvSpPr>
          <p:nvPr>
            <p:ph type="sldNum" idx="5"/>
          </p:nvPr>
        </p:nvSpPr>
        <p:spPr>
          <a:xfrm>
            <a:off x="8472600" y="4663080"/>
            <a:ext cx="548280" cy="393120"/>
          </a:xfrm>
          <a:prstGeom prst="rect">
            <a:avLst/>
          </a:prstGeom>
          <a:noFill/>
          <a:ln w="0">
            <a:noFill/>
          </a:ln>
        </p:spPr>
        <p:txBody>
          <a:bodyPr lIns="91440" tIns="91440" rIns="91440" bIns="91440" anchor="ctr">
            <a:normAutofit/>
          </a:bodyPr>
          <a:lstStyle>
            <a:lvl1pPr indent="0" algn="r">
              <a:lnSpc>
                <a:spcPct val="100000"/>
              </a:lnSpc>
              <a:buNone/>
              <a:tabLst>
                <a:tab pos="0" algn="l"/>
              </a:tabLst>
              <a:defRPr lang="en-GB" sz="1000" b="0" strike="noStrike" spc="-1">
                <a:solidFill>
                  <a:schemeClr val="dk2"/>
                </a:solidFill>
                <a:latin typeface="Nunito"/>
                <a:ea typeface="Nunito"/>
              </a:defRPr>
            </a:lvl1pPr>
          </a:lstStyle>
          <a:p>
            <a:pPr indent="0" algn="r">
              <a:lnSpc>
                <a:spcPct val="100000"/>
              </a:lnSpc>
              <a:buNone/>
              <a:tabLst>
                <a:tab pos="0" algn="l"/>
              </a:tabLst>
            </a:pPr>
            <a:fld id="{ED58DDAE-DE25-4655-B145-5EFCA4BF6D3F}" type="slidenum">
              <a:rPr lang="en-GB" sz="1000" b="0" strike="noStrike" spc="-1">
                <a:solidFill>
                  <a:schemeClr val="dk2"/>
                </a:solidFill>
                <a:latin typeface="Nunito"/>
                <a:ea typeface="Nunito"/>
              </a:rPr>
              <a:t>‹#›</a:t>
            </a:fld>
            <a:endParaRPr lang="en-GB" sz="10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
        <p:cNvGrpSpPr/>
        <p:nvPr/>
      </p:nvGrpSpPr>
      <p:grpSpPr>
        <a:xfrm>
          <a:off x="0" y="0"/>
          <a:ext cx="0" cy="0"/>
          <a:chOff x="0" y="0"/>
          <a:chExt cx="0" cy="0"/>
        </a:xfrm>
      </p:grpSpPr>
      <p:pic>
        <p:nvPicPr>
          <p:cNvPr id="93" name="Google Shape;9;p1"/>
          <p:cNvPicPr/>
          <p:nvPr/>
        </p:nvPicPr>
        <p:blipFill>
          <a:blip r:embed="rId3"/>
          <a:stretch/>
        </p:blipFill>
        <p:spPr>
          <a:xfrm>
            <a:off x="7714440" y="3434760"/>
            <a:ext cx="1174680" cy="1447920"/>
          </a:xfrm>
          <a:prstGeom prst="rect">
            <a:avLst/>
          </a:prstGeom>
          <a:ln w="0">
            <a:noFill/>
          </a:ln>
        </p:spPr>
      </p:pic>
      <p:sp>
        <p:nvSpPr>
          <p:cNvPr id="94" name="PlaceHolder 1"/>
          <p:cNvSpPr>
            <a:spLocks noGrp="1"/>
          </p:cNvSpPr>
          <p:nvPr>
            <p:ph type="title"/>
          </p:nvPr>
        </p:nvSpPr>
        <p:spPr>
          <a:xfrm>
            <a:off x="702720" y="1708560"/>
            <a:ext cx="3332880" cy="1470600"/>
          </a:xfrm>
          <a:prstGeom prst="rect">
            <a:avLst/>
          </a:prstGeom>
          <a:noFill/>
          <a:ln w="0">
            <a:noFill/>
          </a:ln>
        </p:spPr>
        <p:txBody>
          <a:bodyPr lIns="91440" tIns="91440" rIns="91440" bIns="91440" anchor="t">
            <a:normAutofit/>
          </a:bodyPr>
          <a:lstStyle/>
          <a:p>
            <a:pPr indent="0">
              <a:buNone/>
            </a:pPr>
            <a:r>
              <a:rPr lang="en-GB" sz="1800" b="0" strike="noStrike" spc="-1">
                <a:solidFill>
                  <a:srgbClr val="000000"/>
                </a:solidFill>
                <a:latin typeface="Arial"/>
              </a:rPr>
              <a:t>Click to edit the title text format</a:t>
            </a:r>
          </a:p>
        </p:txBody>
      </p:sp>
      <p:sp>
        <p:nvSpPr>
          <p:cNvPr id="95" name="Google Shape;174;p16"/>
          <p:cNvSpPr/>
          <p:nvPr/>
        </p:nvSpPr>
        <p:spPr>
          <a:xfrm>
            <a:off x="0" y="3486600"/>
            <a:ext cx="9143640" cy="165672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96" name="Google Shape;175;p16">
            <a:hlinkClick r:id="rId4"/>
          </p:cNvPr>
          <p:cNvSpPr/>
          <p:nvPr/>
        </p:nvSpPr>
        <p:spPr>
          <a:xfrm>
            <a:off x="0" y="0"/>
            <a:ext cx="632520" cy="588240"/>
          </a:xfrm>
          <a:prstGeom prst="rect">
            <a:avLst/>
          </a:prstGeom>
          <a:solidFill>
            <a:srgbClr val="1B212C"/>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97" name="Google Shape;176;p16">
            <a:hlinkClick r:id="rId4"/>
          </p:cNvPr>
          <p:cNvSpPr/>
          <p:nvPr/>
        </p:nvSpPr>
        <p:spPr>
          <a:xfrm>
            <a:off x="212040" y="221760"/>
            <a:ext cx="219240" cy="18720"/>
          </a:xfrm>
          <a:prstGeom prst="rect">
            <a:avLst/>
          </a:prstGeom>
          <a:solidFill>
            <a:srgbClr val="55688B">
              <a:alpha val="36000"/>
            </a:srgbClr>
          </a:solidFill>
          <a:ln w="0">
            <a:noFill/>
          </a:ln>
        </p:spPr>
        <p:style>
          <a:lnRef idx="0">
            <a:scrgbClr r="0" g="0" b="0"/>
          </a:lnRef>
          <a:fillRef idx="0">
            <a:scrgbClr r="0" g="0" b="0"/>
          </a:fillRef>
          <a:effectRef idx="0">
            <a:scrgbClr r="0" g="0" b="0"/>
          </a:effectRef>
          <a:fontRef idx="minor"/>
        </p:style>
        <p:txBody>
          <a:bodyPr tIns="9360" bIns="936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98" name="Google Shape;177;p16">
            <a:hlinkClick r:id="rId4"/>
          </p:cNvPr>
          <p:cNvSpPr/>
          <p:nvPr/>
        </p:nvSpPr>
        <p:spPr>
          <a:xfrm>
            <a:off x="212040" y="284400"/>
            <a:ext cx="219240" cy="18720"/>
          </a:xfrm>
          <a:prstGeom prst="rect">
            <a:avLst/>
          </a:prstGeom>
          <a:solidFill>
            <a:srgbClr val="55688B">
              <a:alpha val="36000"/>
            </a:srgbClr>
          </a:solidFill>
          <a:ln w="0">
            <a:noFill/>
          </a:ln>
        </p:spPr>
        <p:style>
          <a:lnRef idx="0">
            <a:scrgbClr r="0" g="0" b="0"/>
          </a:lnRef>
          <a:fillRef idx="0">
            <a:scrgbClr r="0" g="0" b="0"/>
          </a:fillRef>
          <a:effectRef idx="0">
            <a:scrgbClr r="0" g="0" b="0"/>
          </a:effectRef>
          <a:fontRef idx="minor"/>
        </p:style>
        <p:txBody>
          <a:bodyPr tIns="9360" bIns="936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99" name="Google Shape;178;p16">
            <a:hlinkClick r:id="rId4"/>
          </p:cNvPr>
          <p:cNvSpPr/>
          <p:nvPr/>
        </p:nvSpPr>
        <p:spPr>
          <a:xfrm>
            <a:off x="212040" y="346680"/>
            <a:ext cx="219240" cy="18720"/>
          </a:xfrm>
          <a:prstGeom prst="rect">
            <a:avLst/>
          </a:prstGeom>
          <a:solidFill>
            <a:srgbClr val="55688B">
              <a:alpha val="36000"/>
            </a:srgbClr>
          </a:solidFill>
          <a:ln w="0">
            <a:noFill/>
          </a:ln>
        </p:spPr>
        <p:style>
          <a:lnRef idx="0">
            <a:scrgbClr r="0" g="0" b="0"/>
          </a:lnRef>
          <a:fillRef idx="0">
            <a:scrgbClr r="0" g="0" b="0"/>
          </a:fillRef>
          <a:effectRef idx="0">
            <a:scrgbClr r="0" g="0" b="0"/>
          </a:effectRef>
          <a:fontRef idx="minor"/>
        </p:style>
        <p:txBody>
          <a:bodyPr tIns="9360" bIns="9360" anchor="ctr">
            <a:noAutofit/>
          </a:bodyPr>
          <a:lstStyle/>
          <a:p>
            <a:pPr>
              <a:lnSpc>
                <a:spcPct val="100000"/>
              </a:lnSpc>
              <a:tabLst>
                <a:tab pos="0" algn="l"/>
              </a:tabLst>
            </a:pPr>
            <a:endParaRPr lang="en-GB" sz="1400" b="0" strike="noStrike" spc="-1">
              <a:solidFill>
                <a:srgbClr val="000000"/>
              </a:solidFill>
              <a:latin typeface="Arial"/>
              <a:ea typeface="Arial"/>
            </a:endParaRPr>
          </a:p>
        </p:txBody>
      </p:sp>
      <p:grpSp>
        <p:nvGrpSpPr>
          <p:cNvPr id="100" name="Google Shape;179;p16"/>
          <p:cNvGrpSpPr/>
          <p:nvPr/>
        </p:nvGrpSpPr>
        <p:grpSpPr>
          <a:xfrm>
            <a:off x="0" y="381240"/>
            <a:ext cx="1037520" cy="1015920"/>
            <a:chOff x="0" y="381240"/>
            <a:chExt cx="1037520" cy="1015920"/>
          </a:xfrm>
        </p:grpSpPr>
        <p:sp>
          <p:nvSpPr>
            <p:cNvPr id="101" name="Google Shape;180;p16"/>
            <p:cNvSpPr/>
            <p:nvPr/>
          </p:nvSpPr>
          <p:spPr>
            <a:xfrm rot="16200000">
              <a:off x="0" y="381240"/>
              <a:ext cx="808560" cy="808560"/>
            </a:xfrm>
            <a:prstGeom prst="diagStripe">
              <a:avLst>
                <a:gd name="adj" fmla="val 50000"/>
              </a:avLst>
            </a:prstGeom>
            <a:solidFill>
              <a:schemeClr val="accent1"/>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02" name="Google Shape;181;p16"/>
            <p:cNvSpPr/>
            <p:nvPr/>
          </p:nvSpPr>
          <p:spPr>
            <a:xfrm flipH="1">
              <a:off x="228960" y="588600"/>
              <a:ext cx="808560" cy="808560"/>
            </a:xfrm>
            <a:prstGeom prst="diagStripe">
              <a:avLst>
                <a:gd name="adj" fmla="val 50000"/>
              </a:avLst>
            </a:pr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grpSp>
      <p:sp>
        <p:nvSpPr>
          <p:cNvPr id="103" name="PlaceHolder 2"/>
          <p:cNvSpPr>
            <a:spLocks noGrp="1"/>
          </p:cNvSpPr>
          <p:nvPr>
            <p:ph type="title"/>
          </p:nvPr>
        </p:nvSpPr>
        <p:spPr>
          <a:xfrm>
            <a:off x="1297440" y="459360"/>
            <a:ext cx="3005280" cy="510480"/>
          </a:xfrm>
          <a:prstGeom prst="rect">
            <a:avLst/>
          </a:prstGeom>
          <a:noFill/>
          <a:ln w="0">
            <a:noFill/>
          </a:ln>
        </p:spPr>
        <p:txBody>
          <a:bodyPr lIns="91440" tIns="91440" rIns="91440" bIns="91440" anchor="t">
            <a:normAutofit/>
          </a:bodyPr>
          <a:lstStyle/>
          <a:p>
            <a:pPr indent="0">
              <a:buNone/>
            </a:pPr>
            <a:r>
              <a:rPr lang="en-GB" sz="1000" b="0" strike="noStrike" spc="-1">
                <a:solidFill>
                  <a:srgbClr val="000000"/>
                </a:solidFill>
                <a:latin typeface="Arial"/>
              </a:rPr>
              <a:t>Click to edit the title text format</a:t>
            </a:r>
          </a:p>
        </p:txBody>
      </p:sp>
      <p:sp>
        <p:nvSpPr>
          <p:cNvPr id="104" name="PlaceHolder 3"/>
          <p:cNvSpPr>
            <a:spLocks noGrp="1"/>
          </p:cNvSpPr>
          <p:nvPr>
            <p:ph type="sldNum" idx="6"/>
          </p:nvPr>
        </p:nvSpPr>
        <p:spPr>
          <a:xfrm>
            <a:off x="8472600" y="4663080"/>
            <a:ext cx="548280" cy="393120"/>
          </a:xfrm>
          <a:prstGeom prst="rect">
            <a:avLst/>
          </a:prstGeom>
          <a:noFill/>
          <a:ln w="0">
            <a:noFill/>
          </a:ln>
        </p:spPr>
        <p:txBody>
          <a:bodyPr lIns="91440" tIns="91440" rIns="91440" bIns="91440" anchor="ctr">
            <a:normAutofit/>
          </a:bodyPr>
          <a:lstStyle>
            <a:lvl1pPr indent="0" algn="r">
              <a:lnSpc>
                <a:spcPct val="100000"/>
              </a:lnSpc>
              <a:buNone/>
              <a:tabLst>
                <a:tab pos="0" algn="l"/>
              </a:tabLst>
              <a:defRPr lang="en-GB" sz="1000" b="0" strike="noStrike" spc="-1">
                <a:solidFill>
                  <a:schemeClr val="dk2"/>
                </a:solidFill>
                <a:latin typeface="Nunito"/>
                <a:ea typeface="Nunito"/>
              </a:defRPr>
            </a:lvl1pPr>
          </a:lstStyle>
          <a:p>
            <a:pPr indent="0" algn="r">
              <a:lnSpc>
                <a:spcPct val="100000"/>
              </a:lnSpc>
              <a:buNone/>
              <a:tabLst>
                <a:tab pos="0" algn="l"/>
              </a:tabLst>
            </a:pPr>
            <a:fld id="{31769267-B5E1-434B-92B2-F50EC5FAEEE9}" type="slidenum">
              <a:rPr lang="en-GB" sz="1000" b="0" strike="noStrike" spc="-1">
                <a:solidFill>
                  <a:schemeClr val="dk2"/>
                </a:solidFill>
                <a:latin typeface="Nunito"/>
                <a:ea typeface="Nunito"/>
              </a:rPr>
              <a:t>‹#›</a:t>
            </a:fld>
            <a:endParaRPr lang="en-GB" sz="1000" b="0" strike="noStrike" spc="-1">
              <a:solidFill>
                <a:srgbClr val="000000"/>
              </a:solidFill>
              <a:latin typeface="Times New Roman"/>
            </a:endParaRPr>
          </a:p>
        </p:txBody>
      </p:sp>
      <p:sp>
        <p:nvSpPr>
          <p:cNvPr id="105" name="PlaceHolder 4"/>
          <p:cNvSpPr>
            <a:spLocks noGrp="1"/>
          </p:cNvSpPr>
          <p:nvPr>
            <p:ph type="body"/>
          </p:nvPr>
        </p:nvSpPr>
        <p:spPr>
          <a:xfrm>
            <a:off x="702720" y="3625200"/>
            <a:ext cx="3332880" cy="765000"/>
          </a:xfrm>
          <a:prstGeom prst="rect">
            <a:avLst/>
          </a:prstGeom>
          <a:noFill/>
          <a:ln w="0">
            <a:noFill/>
          </a:ln>
        </p:spPr>
        <p:txBody>
          <a:bodyPr lIns="91440" tIns="91440" rIns="91440" bIns="91440" anchor="t">
            <a:normAutofit fontScale="18184" lnSpcReduction="20000"/>
          </a:bodyPr>
          <a:lstStyle/>
          <a:p>
            <a:pPr marL="432000" indent="-324000">
              <a:spcBef>
                <a:spcPts val="1417"/>
              </a:spcBef>
              <a:buClr>
                <a:srgbClr val="000000"/>
              </a:buClr>
              <a:buSzPct val="45000"/>
              <a:buFont typeface="Wingdings" charset="2"/>
              <a:buChar char=""/>
            </a:pPr>
            <a:r>
              <a:rPr lang="en-GB" sz="11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GB" sz="11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GB" sz="11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GB" sz="11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GB" sz="11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GB" sz="11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GB" sz="11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106" name="Google Shape;9;p1"/>
          <p:cNvPicPr/>
          <p:nvPr/>
        </p:nvPicPr>
        <p:blipFill>
          <a:blip r:embed="rId3"/>
          <a:stretch/>
        </p:blipFill>
        <p:spPr>
          <a:xfrm>
            <a:off x="7714440" y="3434760"/>
            <a:ext cx="1174680" cy="1447920"/>
          </a:xfrm>
          <a:prstGeom prst="rect">
            <a:avLst/>
          </a:prstGeom>
          <a:ln w="0">
            <a:noFill/>
          </a:ln>
        </p:spPr>
      </p:pic>
      <p:sp>
        <p:nvSpPr>
          <p:cNvPr id="107" name="Google Shape;39;p3"/>
          <p:cNvSpPr/>
          <p:nvPr/>
        </p:nvSpPr>
        <p:spPr>
          <a:xfrm flipH="1">
            <a:off x="4756320" y="2309400"/>
            <a:ext cx="4386600" cy="2833920"/>
          </a:xfrm>
          <a:prstGeom prst="rtTriangle">
            <a:avLst/>
          </a:prstGeom>
          <a:solidFill>
            <a:schemeClr val="dk1"/>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grpSp>
        <p:nvGrpSpPr>
          <p:cNvPr id="108" name="Google Shape;40;p3"/>
          <p:cNvGrpSpPr/>
          <p:nvPr/>
        </p:nvGrpSpPr>
        <p:grpSpPr>
          <a:xfrm>
            <a:off x="5594040" y="3961080"/>
            <a:ext cx="2909880" cy="1181880"/>
            <a:chOff x="5594040" y="3961080"/>
            <a:chExt cx="2909880" cy="1181880"/>
          </a:xfrm>
        </p:grpSpPr>
        <p:sp>
          <p:nvSpPr>
            <p:cNvPr id="109" name="Google Shape;41;p3"/>
            <p:cNvSpPr/>
            <p:nvPr/>
          </p:nvSpPr>
          <p:spPr>
            <a:xfrm>
              <a:off x="6540480" y="3961080"/>
              <a:ext cx="1963440" cy="1181880"/>
            </a:xfrm>
            <a:prstGeom prst="parallelogram">
              <a:avLst>
                <a:gd name="adj" fmla="val 158024"/>
              </a:avLst>
            </a:prstGeom>
            <a:solidFill>
              <a:schemeClr val="accent3"/>
            </a:solidFill>
            <a:ln w="0">
              <a:noFill/>
            </a:ln>
          </p:spPr>
          <p:style>
            <a:lnRef idx="0">
              <a:scrgbClr r="0" g="0" b="0"/>
            </a:lnRef>
            <a:fillRef idx="0">
              <a:scrgbClr r="0" g="0" b="0"/>
            </a:fillRef>
            <a:effectRef idx="0">
              <a:scrgbClr r="0" g="0" b="0"/>
            </a:effectRef>
            <a:fontRef idx="minor"/>
          </p:style>
          <p:txBody>
            <a:bodyPr tIns="23760" bIns="2376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10" name="Google Shape;42;p3"/>
            <p:cNvSpPr/>
            <p:nvPr/>
          </p:nvSpPr>
          <p:spPr>
            <a:xfrm>
              <a:off x="6067440" y="3961080"/>
              <a:ext cx="1963440" cy="1181880"/>
            </a:xfrm>
            <a:prstGeom prst="parallelogram">
              <a:avLst>
                <a:gd name="adj" fmla="val 158024"/>
              </a:avLst>
            </a:prstGeom>
            <a:solidFill>
              <a:schemeClr val="accent3"/>
            </a:solidFill>
            <a:ln w="0">
              <a:noFill/>
            </a:ln>
          </p:spPr>
          <p:style>
            <a:lnRef idx="0">
              <a:scrgbClr r="0" g="0" b="0"/>
            </a:lnRef>
            <a:fillRef idx="0">
              <a:scrgbClr r="0" g="0" b="0"/>
            </a:fillRef>
            <a:effectRef idx="0">
              <a:scrgbClr r="0" g="0" b="0"/>
            </a:effectRef>
            <a:fontRef idx="minor"/>
          </p:style>
          <p:txBody>
            <a:bodyPr tIns="23760" bIns="2376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11" name="Google Shape;43;p3"/>
            <p:cNvSpPr/>
            <p:nvPr/>
          </p:nvSpPr>
          <p:spPr>
            <a:xfrm>
              <a:off x="5594040" y="3961080"/>
              <a:ext cx="1963440" cy="1181880"/>
            </a:xfrm>
            <a:prstGeom prst="parallelogram">
              <a:avLst>
                <a:gd name="adj" fmla="val 158024"/>
              </a:avLst>
            </a:prstGeom>
            <a:solidFill>
              <a:schemeClr val="accent3"/>
            </a:solidFill>
            <a:ln w="0">
              <a:noFill/>
            </a:ln>
          </p:spPr>
          <p:style>
            <a:lnRef idx="0">
              <a:scrgbClr r="0" g="0" b="0"/>
            </a:lnRef>
            <a:fillRef idx="0">
              <a:scrgbClr r="0" g="0" b="0"/>
            </a:fillRef>
            <a:effectRef idx="0">
              <a:scrgbClr r="0" g="0" b="0"/>
            </a:effectRef>
            <a:fontRef idx="minor"/>
          </p:style>
          <p:txBody>
            <a:bodyPr tIns="23760" bIns="23760" anchor="ctr">
              <a:noAutofit/>
            </a:bodyPr>
            <a:lstStyle/>
            <a:p>
              <a:pPr>
                <a:lnSpc>
                  <a:spcPct val="100000"/>
                </a:lnSpc>
                <a:tabLst>
                  <a:tab pos="0" algn="l"/>
                </a:tabLst>
              </a:pPr>
              <a:endParaRPr lang="en-GB" sz="1400" b="0" strike="noStrike" spc="-1">
                <a:solidFill>
                  <a:srgbClr val="000000"/>
                </a:solidFill>
                <a:latin typeface="Arial"/>
                <a:ea typeface="Arial"/>
              </a:endParaRPr>
            </a:p>
          </p:txBody>
        </p:sp>
      </p:grpSp>
      <p:grpSp>
        <p:nvGrpSpPr>
          <p:cNvPr id="112" name="Google Shape;44;p3"/>
          <p:cNvGrpSpPr/>
          <p:nvPr/>
        </p:nvGrpSpPr>
        <p:grpSpPr>
          <a:xfrm>
            <a:off x="199080" y="0"/>
            <a:ext cx="2795040" cy="1082880"/>
            <a:chOff x="199080" y="0"/>
            <a:chExt cx="2795040" cy="1082880"/>
          </a:xfrm>
        </p:grpSpPr>
        <p:sp>
          <p:nvSpPr>
            <p:cNvPr id="113" name="Google Shape;45;p3"/>
            <p:cNvSpPr/>
            <p:nvPr/>
          </p:nvSpPr>
          <p:spPr>
            <a:xfrm>
              <a:off x="1108080" y="0"/>
              <a:ext cx="1886040" cy="1082880"/>
            </a:xfrm>
            <a:prstGeom prst="parallelogram">
              <a:avLst>
                <a:gd name="adj" fmla="val 158024"/>
              </a:avLst>
            </a:prstGeom>
            <a:solidFill>
              <a:schemeClr val="dk2"/>
            </a:solidFill>
            <a:ln w="0">
              <a:noFill/>
            </a:ln>
          </p:spPr>
          <p:style>
            <a:lnRef idx="0">
              <a:scrgbClr r="0" g="0" b="0"/>
            </a:lnRef>
            <a:fillRef idx="0">
              <a:scrgbClr r="0" g="0" b="0"/>
            </a:fillRef>
            <a:effectRef idx="0">
              <a:scrgbClr r="0" g="0" b="0"/>
            </a:effectRef>
            <a:fontRef idx="minor"/>
          </p:style>
          <p:txBody>
            <a:bodyPr tIns="41760" bIns="4176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14" name="Google Shape;46;p3"/>
            <p:cNvSpPr/>
            <p:nvPr/>
          </p:nvSpPr>
          <p:spPr>
            <a:xfrm>
              <a:off x="653760" y="0"/>
              <a:ext cx="1886040" cy="1082880"/>
            </a:xfrm>
            <a:prstGeom prst="parallelogram">
              <a:avLst>
                <a:gd name="adj" fmla="val 158024"/>
              </a:avLst>
            </a:prstGeom>
            <a:solidFill>
              <a:schemeClr val="dk2"/>
            </a:solidFill>
            <a:ln w="0">
              <a:noFill/>
            </a:ln>
          </p:spPr>
          <p:style>
            <a:lnRef idx="0">
              <a:scrgbClr r="0" g="0" b="0"/>
            </a:lnRef>
            <a:fillRef idx="0">
              <a:scrgbClr r="0" g="0" b="0"/>
            </a:fillRef>
            <a:effectRef idx="0">
              <a:scrgbClr r="0" g="0" b="0"/>
            </a:effectRef>
            <a:fontRef idx="minor"/>
          </p:style>
          <p:txBody>
            <a:bodyPr tIns="41760" bIns="4176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15" name="Google Shape;47;p3"/>
            <p:cNvSpPr/>
            <p:nvPr/>
          </p:nvSpPr>
          <p:spPr>
            <a:xfrm>
              <a:off x="199080" y="0"/>
              <a:ext cx="1886040" cy="1082880"/>
            </a:xfrm>
            <a:prstGeom prst="parallelogram">
              <a:avLst>
                <a:gd name="adj" fmla="val 158024"/>
              </a:avLst>
            </a:prstGeom>
            <a:solidFill>
              <a:schemeClr val="dk2"/>
            </a:solidFill>
            <a:ln w="0">
              <a:noFill/>
            </a:ln>
          </p:spPr>
          <p:style>
            <a:lnRef idx="0">
              <a:scrgbClr r="0" g="0" b="0"/>
            </a:lnRef>
            <a:fillRef idx="0">
              <a:scrgbClr r="0" g="0" b="0"/>
            </a:fillRef>
            <a:effectRef idx="0">
              <a:scrgbClr r="0" g="0" b="0"/>
            </a:effectRef>
            <a:fontRef idx="minor"/>
          </p:style>
          <p:txBody>
            <a:bodyPr tIns="41760" bIns="41760" anchor="ctr">
              <a:noAutofit/>
            </a:bodyPr>
            <a:lstStyle/>
            <a:p>
              <a:pPr>
                <a:lnSpc>
                  <a:spcPct val="100000"/>
                </a:lnSpc>
                <a:tabLst>
                  <a:tab pos="0" algn="l"/>
                </a:tabLst>
              </a:pPr>
              <a:endParaRPr lang="en-GB" sz="1400" b="0" strike="noStrike" spc="-1">
                <a:solidFill>
                  <a:srgbClr val="000000"/>
                </a:solidFill>
                <a:latin typeface="Arial"/>
                <a:ea typeface="Arial"/>
              </a:endParaRPr>
            </a:p>
          </p:txBody>
        </p:sp>
      </p:grpSp>
      <p:sp>
        <p:nvSpPr>
          <p:cNvPr id="116" name="PlaceHolder 1"/>
          <p:cNvSpPr>
            <a:spLocks noGrp="1"/>
          </p:cNvSpPr>
          <p:nvPr>
            <p:ph type="title"/>
          </p:nvPr>
        </p:nvSpPr>
        <p:spPr>
          <a:xfrm>
            <a:off x="1888560" y="1746000"/>
            <a:ext cx="5377320" cy="1645920"/>
          </a:xfrm>
          <a:prstGeom prst="rect">
            <a:avLst/>
          </a:prstGeom>
          <a:noFill/>
          <a:ln w="0">
            <a:noFill/>
          </a:ln>
        </p:spPr>
        <p:txBody>
          <a:bodyPr lIns="91440" tIns="91440" rIns="91440" bIns="91440" anchor="ctr">
            <a:normAutofit/>
          </a:bodyPr>
          <a:lstStyle/>
          <a:p>
            <a:pPr indent="0">
              <a:buNone/>
            </a:pPr>
            <a:r>
              <a:rPr lang="en-GB" sz="3200" b="0" strike="noStrike" spc="-1">
                <a:solidFill>
                  <a:srgbClr val="000000"/>
                </a:solidFill>
                <a:latin typeface="Arial"/>
              </a:rPr>
              <a:t>Click to edit the title text format</a:t>
            </a:r>
          </a:p>
        </p:txBody>
      </p:sp>
      <p:sp>
        <p:nvSpPr>
          <p:cNvPr id="117" name="PlaceHolder 2"/>
          <p:cNvSpPr>
            <a:spLocks noGrp="1"/>
          </p:cNvSpPr>
          <p:nvPr>
            <p:ph type="sldNum" idx="7"/>
          </p:nvPr>
        </p:nvSpPr>
        <p:spPr>
          <a:xfrm>
            <a:off x="8390880" y="4543560"/>
            <a:ext cx="548280" cy="393120"/>
          </a:xfrm>
          <a:prstGeom prst="rect">
            <a:avLst/>
          </a:prstGeom>
          <a:noFill/>
          <a:ln w="0">
            <a:noFill/>
          </a:ln>
        </p:spPr>
        <p:txBody>
          <a:bodyPr lIns="91440" tIns="91440" rIns="91440" bIns="91440" anchor="ctr">
            <a:normAutofit/>
          </a:bodyPr>
          <a:lstStyle>
            <a:lvl1pPr indent="0" algn="r">
              <a:lnSpc>
                <a:spcPct val="100000"/>
              </a:lnSpc>
              <a:buNone/>
              <a:tabLst>
                <a:tab pos="0" algn="l"/>
              </a:tabLst>
              <a:defRPr lang="en-GB" sz="1000" b="0" strike="noStrike" spc="-1">
                <a:solidFill>
                  <a:schemeClr val="dk2"/>
                </a:solidFill>
                <a:latin typeface="Nunito"/>
                <a:ea typeface="Nunito"/>
              </a:defRPr>
            </a:lvl1pPr>
          </a:lstStyle>
          <a:p>
            <a:pPr indent="0" algn="r">
              <a:lnSpc>
                <a:spcPct val="100000"/>
              </a:lnSpc>
              <a:buNone/>
              <a:tabLst>
                <a:tab pos="0" algn="l"/>
              </a:tabLst>
            </a:pPr>
            <a:fld id="{77161B60-A608-4874-93E2-B7B9A3231867}" type="slidenum">
              <a:rPr lang="en-GB" sz="1000" b="0" strike="noStrike" spc="-1">
                <a:solidFill>
                  <a:schemeClr val="dk2"/>
                </a:solidFill>
                <a:latin typeface="Nunito"/>
                <a:ea typeface="Nunito"/>
              </a:rPr>
              <a:t>‹#›</a:t>
            </a:fld>
            <a:endParaRPr lang="en-GB" sz="10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pic>
        <p:nvPicPr>
          <p:cNvPr id="118" name="Google Shape;9;p1"/>
          <p:cNvPicPr/>
          <p:nvPr/>
        </p:nvPicPr>
        <p:blipFill>
          <a:blip r:embed="rId3"/>
          <a:stretch/>
        </p:blipFill>
        <p:spPr>
          <a:xfrm>
            <a:off x="7714440" y="3434760"/>
            <a:ext cx="1174680" cy="1447920"/>
          </a:xfrm>
          <a:prstGeom prst="rect">
            <a:avLst/>
          </a:prstGeom>
          <a:ln w="0">
            <a:noFill/>
          </a:ln>
        </p:spPr>
      </p:pic>
      <p:sp>
        <p:nvSpPr>
          <p:cNvPr id="119" name="Google Shape;51;p4"/>
          <p:cNvSpPr/>
          <p:nvPr/>
        </p:nvSpPr>
        <p:spPr>
          <a:xfrm flipH="1">
            <a:off x="3582000" y="1550880"/>
            <a:ext cx="5560920" cy="3592440"/>
          </a:xfrm>
          <a:prstGeom prst="rtTriangle">
            <a:avLst/>
          </a:pr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20" name="Google Shape;52;p4"/>
          <p:cNvSpPr/>
          <p:nvPr/>
        </p:nvSpPr>
        <p:spPr>
          <a:xfrm>
            <a:off x="0" y="2824560"/>
            <a:ext cx="7369920" cy="2318760"/>
          </a:xfrm>
          <a:prstGeom prst="rtTriangle">
            <a:avLst/>
          </a:pr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21" name="Google Shape;53;p4"/>
          <p:cNvSpPr/>
          <p:nvPr/>
        </p:nvSpPr>
        <p:spPr>
          <a:xfrm>
            <a:off x="203400" y="206280"/>
            <a:ext cx="8737200" cy="4730760"/>
          </a:xfrm>
          <a:prstGeom prst="rect">
            <a:avLst/>
          </a:prstGeom>
          <a:solidFill>
            <a:schemeClr val="dk1"/>
          </a:solidFill>
          <a:ln w="0">
            <a:noFill/>
          </a:ln>
          <a:effectLst>
            <a:outerShdw blurRad="228600" sx="101000" sy="101000" algn="ctr" rotWithShape="0">
              <a:srgbClr val="000000">
                <a:alpha val="40000"/>
              </a:srgbClr>
            </a:outerShdw>
          </a:effectLst>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122" name="PlaceHolder 1"/>
          <p:cNvSpPr>
            <a:spLocks noGrp="1"/>
          </p:cNvSpPr>
          <p:nvPr>
            <p:ph type="title"/>
          </p:nvPr>
        </p:nvSpPr>
        <p:spPr>
          <a:xfrm>
            <a:off x="819000" y="845640"/>
            <a:ext cx="7505280" cy="954360"/>
          </a:xfrm>
          <a:prstGeom prst="rect">
            <a:avLst/>
          </a:prstGeom>
          <a:noFill/>
          <a:ln w="0">
            <a:noFill/>
          </a:ln>
        </p:spPr>
        <p:txBody>
          <a:bodyPr lIns="91440" tIns="91440" rIns="91440" bIns="91440" anchor="t">
            <a:normAutofit/>
          </a:bodyPr>
          <a:lstStyle/>
          <a:p>
            <a:pPr indent="0">
              <a:buNone/>
            </a:pPr>
            <a:r>
              <a:rPr lang="en-GB" sz="3000" b="0" strike="noStrike" spc="-1">
                <a:solidFill>
                  <a:srgbClr val="000000"/>
                </a:solidFill>
                <a:latin typeface="Arial"/>
              </a:rPr>
              <a:t>Click to edit the title text format</a:t>
            </a:r>
          </a:p>
        </p:txBody>
      </p:sp>
      <p:sp>
        <p:nvSpPr>
          <p:cNvPr id="123" name="PlaceHolder 2"/>
          <p:cNvSpPr>
            <a:spLocks noGrp="1"/>
          </p:cNvSpPr>
          <p:nvPr>
            <p:ph type="body"/>
          </p:nvPr>
        </p:nvSpPr>
        <p:spPr>
          <a:xfrm>
            <a:off x="819000" y="1990800"/>
            <a:ext cx="7505280" cy="2447640"/>
          </a:xfrm>
          <a:prstGeom prst="rect">
            <a:avLst/>
          </a:prstGeom>
          <a:noFill/>
          <a:ln w="0">
            <a:noFill/>
          </a:ln>
        </p:spPr>
        <p:txBody>
          <a:bodyPr lIns="91440" tIns="91440" rIns="91440" bIns="91440" anchor="t">
            <a:normAutofit/>
          </a:bodyPr>
          <a:lstStyle/>
          <a:p>
            <a:pPr marL="432000" indent="-324000">
              <a:spcBef>
                <a:spcPts val="1417"/>
              </a:spcBef>
              <a:buClr>
                <a:srgbClr val="FFFFFF"/>
              </a:buClr>
              <a:buSzPct val="45000"/>
              <a:buFont typeface="Wingdings" charset="2"/>
              <a:buChar char=""/>
            </a:pPr>
            <a:r>
              <a:rPr lang="en-GB" sz="13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en-GB" sz="13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en-GB" sz="13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en-GB" sz="13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en-GB" sz="13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en-GB" sz="13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en-GB" sz="1300" b="0" strike="noStrike" spc="-1">
                <a:solidFill>
                  <a:srgbClr val="000000"/>
                </a:solidFill>
                <a:latin typeface="Arial"/>
              </a:rPr>
              <a:t>Seventh Outline Level</a:t>
            </a:r>
          </a:p>
        </p:txBody>
      </p:sp>
      <p:sp>
        <p:nvSpPr>
          <p:cNvPr id="124" name="PlaceHolder 3"/>
          <p:cNvSpPr>
            <a:spLocks noGrp="1"/>
          </p:cNvSpPr>
          <p:nvPr>
            <p:ph type="sldNum" idx="8"/>
          </p:nvPr>
        </p:nvSpPr>
        <p:spPr>
          <a:xfrm>
            <a:off x="8390880" y="4543560"/>
            <a:ext cx="548280" cy="393120"/>
          </a:xfrm>
          <a:prstGeom prst="rect">
            <a:avLst/>
          </a:prstGeom>
          <a:noFill/>
          <a:ln w="0">
            <a:noFill/>
          </a:ln>
        </p:spPr>
        <p:txBody>
          <a:bodyPr lIns="91440" tIns="91440" rIns="91440" bIns="91440" anchor="ctr">
            <a:normAutofit/>
          </a:bodyPr>
          <a:lstStyle>
            <a:lvl1pPr indent="0" algn="r">
              <a:lnSpc>
                <a:spcPct val="100000"/>
              </a:lnSpc>
              <a:buNone/>
              <a:tabLst>
                <a:tab pos="0" algn="l"/>
              </a:tabLst>
              <a:defRPr lang="en-GB" sz="1000" b="0" strike="noStrike" spc="-1">
                <a:solidFill>
                  <a:schemeClr val="dk2"/>
                </a:solidFill>
                <a:latin typeface="Nunito"/>
                <a:ea typeface="Nunito"/>
              </a:defRPr>
            </a:lvl1pPr>
          </a:lstStyle>
          <a:p>
            <a:pPr indent="0" algn="r">
              <a:lnSpc>
                <a:spcPct val="100000"/>
              </a:lnSpc>
              <a:buNone/>
              <a:tabLst>
                <a:tab pos="0" algn="l"/>
              </a:tabLst>
            </a:pPr>
            <a:fld id="{6830A067-789C-4AC9-BE3B-E0F28D598411}" type="slidenum">
              <a:rPr lang="en-GB" sz="1000" b="0" strike="noStrike" spc="-1">
                <a:solidFill>
                  <a:schemeClr val="dk2"/>
                </a:solidFill>
                <a:latin typeface="Nunito"/>
                <a:ea typeface="Nunito"/>
              </a:rPr>
              <a:t>‹#›</a:t>
            </a:fld>
            <a:endParaRPr lang="en-GB" sz="100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hyperlink" Target="https://ethnoLab.hraf.net/"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comments" Target="../comments/comment3.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0.jpeg"/><Relationship Id="rId5" Type="http://schemas.openxmlformats.org/officeDocument/2006/relationships/image" Target="../media/image2.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comments" Target="../comments/comment2.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7.jpeg"/><Relationship Id="rId5" Type="http://schemas.openxmlformats.org/officeDocument/2006/relationships/image" Target="../media/image2.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PlaceHolder 1"/>
          <p:cNvSpPr>
            <a:spLocks noGrp="1"/>
          </p:cNvSpPr>
          <p:nvPr>
            <p:ph type="title"/>
          </p:nvPr>
        </p:nvSpPr>
        <p:spPr>
          <a:xfrm>
            <a:off x="498240" y="2170440"/>
            <a:ext cx="8147160" cy="1666080"/>
          </a:xfrm>
          <a:prstGeom prst="rect">
            <a:avLst/>
          </a:prstGeom>
          <a:noFill/>
          <a:ln w="0">
            <a:noFill/>
          </a:ln>
        </p:spPr>
        <p:txBody>
          <a:bodyPr lIns="91440" tIns="91440" rIns="91440" bIns="91440" anchor="ctr">
            <a:noAutofit/>
          </a:bodyPr>
          <a:lstStyle/>
          <a:p>
            <a:pPr indent="0" algn="ctr">
              <a:lnSpc>
                <a:spcPct val="115000"/>
              </a:lnSpc>
              <a:spcBef>
                <a:spcPts val="1199"/>
              </a:spcBef>
              <a:buNone/>
              <a:tabLst>
                <a:tab pos="0" algn="l"/>
              </a:tabLst>
            </a:pPr>
            <a:r>
              <a:rPr lang="en-GB" sz="2920" b="1" strike="noStrike" spc="-1">
                <a:solidFill>
                  <a:schemeClr val="lt1"/>
                </a:solidFill>
                <a:latin typeface="Nunito"/>
                <a:ea typeface="Nunito"/>
              </a:rPr>
              <a:t>Teaching Anthropology Globally with HRAF Resources</a:t>
            </a:r>
            <a:endParaRPr lang="en-GB" sz="2920" b="0" strike="noStrike" spc="-1">
              <a:solidFill>
                <a:srgbClr val="000000"/>
              </a:solidFill>
              <a:latin typeface="Arial"/>
            </a:endParaRPr>
          </a:p>
          <a:p>
            <a:pPr indent="0">
              <a:lnSpc>
                <a:spcPct val="115000"/>
              </a:lnSpc>
              <a:spcBef>
                <a:spcPts val="1199"/>
              </a:spcBef>
              <a:spcAft>
                <a:spcPts val="1199"/>
              </a:spcAft>
              <a:buNone/>
              <a:tabLst>
                <a:tab pos="0" algn="l"/>
              </a:tabLst>
            </a:pPr>
            <a:r>
              <a:rPr lang="en-GB" sz="1500" b="1" strike="noStrike" spc="-1">
                <a:solidFill>
                  <a:schemeClr val="lt1"/>
                </a:solidFill>
                <a:latin typeface="Nunito"/>
                <a:ea typeface="Nunito"/>
              </a:rPr>
              <a:t>Francine Barone, Michael Fischer, Benjamin Kluga, Carol R. Ember and Matthew Longcore </a:t>
            </a:r>
            <a:endParaRPr lang="en-GB" sz="1500" b="0" strike="noStrike" spc="-1">
              <a:solidFill>
                <a:srgbClr val="000000"/>
              </a:solidFill>
              <a:latin typeface="Arial"/>
            </a:endParaRPr>
          </a:p>
        </p:txBody>
      </p:sp>
      <p:sp>
        <p:nvSpPr>
          <p:cNvPr id="190" name="PlaceHolder 2"/>
          <p:cNvSpPr>
            <a:spLocks noGrp="1"/>
          </p:cNvSpPr>
          <p:nvPr>
            <p:ph type="subTitle"/>
          </p:nvPr>
        </p:nvSpPr>
        <p:spPr>
          <a:xfrm>
            <a:off x="1782360" y="3718080"/>
            <a:ext cx="5361120" cy="522360"/>
          </a:xfrm>
          <a:prstGeom prst="rect">
            <a:avLst/>
          </a:prstGeom>
          <a:noFill/>
          <a:ln w="0">
            <a:noFill/>
          </a:ln>
        </p:spPr>
        <p:txBody>
          <a:bodyPr lIns="91440" tIns="91440" rIns="91440" bIns="91440" anchor="t">
            <a:normAutofit fontScale="93198"/>
          </a:bodyPr>
          <a:lstStyle/>
          <a:p>
            <a:pPr indent="0" algn="ctr">
              <a:lnSpc>
                <a:spcPct val="115000"/>
              </a:lnSpc>
              <a:spcAft>
                <a:spcPts val="1599"/>
              </a:spcAft>
              <a:buNone/>
              <a:tabLst>
                <a:tab pos="0" algn="l"/>
              </a:tabLst>
            </a:pPr>
            <a:r>
              <a:rPr lang="en-GB" sz="1600" b="0" strike="noStrike" spc="-1">
                <a:solidFill>
                  <a:schemeClr val="lt1"/>
                </a:solidFill>
                <a:latin typeface="Calibri"/>
                <a:ea typeface="Calibri"/>
              </a:rPr>
              <a:t>RAI 2024, London: Anthropology &amp; Education, P50, June 25, 2024</a:t>
            </a:r>
            <a:endParaRPr lang="en-GB" sz="1600" b="0" strike="noStrike" spc="-1">
              <a:solidFill>
                <a:srgbClr val="FFFFFF"/>
              </a:solidFill>
              <a:latin typeface="Arial"/>
            </a:endParaRPr>
          </a:p>
        </p:txBody>
      </p:sp>
      <p:pic>
        <p:nvPicPr>
          <p:cNvPr id="191" name="Google Shape;191;p17"/>
          <p:cNvPicPr/>
          <p:nvPr/>
        </p:nvPicPr>
        <p:blipFill>
          <a:blip r:embed="rId2"/>
          <a:stretch/>
        </p:blipFill>
        <p:spPr>
          <a:xfrm>
            <a:off x="3456360" y="232560"/>
            <a:ext cx="2226960" cy="1861560"/>
          </a:xfrm>
          <a:prstGeom prst="rect">
            <a:avLst/>
          </a:prstGeom>
          <a:ln w="0">
            <a:noFill/>
          </a:ln>
        </p:spPr>
      </p:pic>
      <p:sp>
        <p:nvSpPr>
          <p:cNvPr id="192" name="Google Shape;192;p17"/>
          <p:cNvSpPr/>
          <p:nvPr/>
        </p:nvSpPr>
        <p:spPr>
          <a:xfrm>
            <a:off x="3031200" y="4316760"/>
            <a:ext cx="3392640" cy="65664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pPr>
              <a:lnSpc>
                <a:spcPct val="115000"/>
              </a:lnSpc>
              <a:tabLst>
                <a:tab pos="0" algn="l"/>
              </a:tabLst>
            </a:pPr>
            <a:r>
              <a:rPr lang="en-GB" sz="900" b="0" strike="noStrike" spc="-1">
                <a:solidFill>
                  <a:srgbClr val="9FC5E8"/>
                </a:solidFill>
                <a:latin typeface="Arial"/>
                <a:ea typeface="Arial"/>
              </a:rPr>
              <a:t>This material is based in part upon work supported by the NSF </a:t>
            </a:r>
            <a:endParaRPr lang="en-GB" sz="900" b="0" strike="noStrike" spc="-1">
              <a:solidFill>
                <a:srgbClr val="FFFFFF"/>
              </a:solidFill>
              <a:latin typeface="Arial"/>
            </a:endParaRPr>
          </a:p>
          <a:p>
            <a:pPr>
              <a:lnSpc>
                <a:spcPct val="115000"/>
              </a:lnSpc>
              <a:tabLst>
                <a:tab pos="0" algn="l"/>
              </a:tabLst>
            </a:pPr>
            <a:r>
              <a:rPr lang="en-GB" sz="900" b="0" strike="noStrike" spc="-1">
                <a:solidFill>
                  <a:srgbClr val="9FC5E8"/>
                </a:solidFill>
                <a:latin typeface="Arial"/>
                <a:ea typeface="Arial"/>
              </a:rPr>
              <a:t>under Grant Number 2024286. HDNS-I:  Infrastructure for </a:t>
            </a:r>
            <a:endParaRPr lang="en-GB" sz="900" b="0" strike="noStrike" spc="-1">
              <a:solidFill>
                <a:srgbClr val="FFFFFF"/>
              </a:solidFill>
              <a:latin typeface="Arial"/>
            </a:endParaRPr>
          </a:p>
          <a:p>
            <a:pPr>
              <a:lnSpc>
                <a:spcPct val="115000"/>
              </a:lnSpc>
              <a:tabLst>
                <a:tab pos="0" algn="l"/>
              </a:tabLst>
            </a:pPr>
            <a:r>
              <a:rPr lang="en-GB" sz="900" b="0" strike="noStrike" spc="-1">
                <a:solidFill>
                  <a:srgbClr val="9FC5E8"/>
                </a:solidFill>
                <a:latin typeface="Arial"/>
                <a:ea typeface="Arial"/>
              </a:rPr>
              <a:t>Knowledge Linkages from Ethnography of World Societies. </a:t>
            </a:r>
            <a:endParaRPr lang="en-GB" sz="900" b="0" strike="noStrike" spc="-1">
              <a:solidFill>
                <a:srgbClr val="FFFFFF"/>
              </a:solidFill>
              <a:latin typeface="Arial"/>
            </a:endParaRPr>
          </a:p>
        </p:txBody>
      </p:sp>
      <p:pic>
        <p:nvPicPr>
          <p:cNvPr id="193" name="Google Shape;193;p17" descr="a panorama of learning materials, starting with carved stone, cave painting, stone tablet, papyrus, paper and quill, printing press, books, computer screen"/>
          <p:cNvPicPr/>
          <p:nvPr/>
        </p:nvPicPr>
        <p:blipFill>
          <a:blip r:embed="rId3"/>
          <a:stretch/>
        </p:blipFill>
        <p:spPr>
          <a:xfrm>
            <a:off x="232560" y="156240"/>
            <a:ext cx="1937520" cy="1937520"/>
          </a:xfrm>
          <a:prstGeom prst="rect">
            <a:avLst/>
          </a:prstGeom>
          <a:ln w="0">
            <a:noFill/>
          </a:ln>
        </p:spPr>
      </p:pic>
      <p:pic>
        <p:nvPicPr>
          <p:cNvPr id="194" name="Google Shape;194;p17" descr="a panorama of learning materials, starting with carved stone, cave painting, stone tablet, papyrus, paper and quill, printing press, books, computer screen"/>
          <p:cNvPicPr/>
          <p:nvPr/>
        </p:nvPicPr>
        <p:blipFill>
          <a:blip r:embed="rId4"/>
          <a:stretch/>
        </p:blipFill>
        <p:spPr>
          <a:xfrm>
            <a:off x="6991560" y="232560"/>
            <a:ext cx="1937520" cy="193752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PlaceHolder 1"/>
          <p:cNvSpPr>
            <a:spLocks noGrp="1"/>
          </p:cNvSpPr>
          <p:nvPr>
            <p:ph type="title"/>
          </p:nvPr>
        </p:nvSpPr>
        <p:spPr>
          <a:xfrm>
            <a:off x="1902240" y="226440"/>
            <a:ext cx="8147160" cy="1666080"/>
          </a:xfrm>
          <a:prstGeom prst="rect">
            <a:avLst/>
          </a:prstGeom>
          <a:noFill/>
          <a:ln w="12600">
            <a:noFill/>
          </a:ln>
        </p:spPr>
        <p:txBody>
          <a:bodyPr lIns="91440" tIns="91440" rIns="91440" bIns="91440" anchor="ctr">
            <a:noAutofit/>
          </a:bodyPr>
          <a:lstStyle/>
          <a:p>
            <a:pPr indent="0" defTabSz="914400">
              <a:lnSpc>
                <a:spcPct val="100000"/>
              </a:lnSpc>
              <a:buNone/>
              <a:tabLst>
                <a:tab pos="0" algn="l"/>
              </a:tabLst>
            </a:pPr>
            <a:r>
              <a:rPr lang="en-GB" sz="3000" b="0" strike="noStrike" spc="-1">
                <a:solidFill>
                  <a:srgbClr val="AF7B51"/>
                </a:solidFill>
                <a:latin typeface="Nunito"/>
                <a:ea typeface="Nunito"/>
              </a:rPr>
              <a:t>ethnoLab - Quick Demonstration</a:t>
            </a:r>
            <a:endParaRPr lang="en-GB" sz="3000" b="0" strike="noStrike" spc="-1">
              <a:solidFill>
                <a:srgbClr val="000000"/>
              </a:solidFill>
              <a:latin typeface="Arial"/>
            </a:endParaRPr>
          </a:p>
        </p:txBody>
      </p:sp>
      <p:sp>
        <p:nvSpPr>
          <p:cNvPr id="268" name="PlaceHolder 2"/>
          <p:cNvSpPr>
            <a:spLocks noGrp="1"/>
          </p:cNvSpPr>
          <p:nvPr>
            <p:ph type="subTitle"/>
          </p:nvPr>
        </p:nvSpPr>
        <p:spPr>
          <a:xfrm>
            <a:off x="900000" y="1457640"/>
            <a:ext cx="8100000" cy="522360"/>
          </a:xfrm>
          <a:prstGeom prst="rect">
            <a:avLst/>
          </a:prstGeom>
          <a:noFill/>
          <a:ln w="12600">
            <a:noFill/>
          </a:ln>
        </p:spPr>
        <p:txBody>
          <a:bodyPr lIns="91440" tIns="91440" rIns="91440" bIns="91440" anchor="t">
            <a:noAutofit/>
          </a:bodyPr>
          <a:lstStyle/>
          <a:p>
            <a:pPr marL="105840" indent="-105840" defTabSz="603360">
              <a:lnSpc>
                <a:spcPct val="115000"/>
              </a:lnSpc>
              <a:spcBef>
                <a:spcPts val="700"/>
              </a:spcBef>
              <a:buClr>
                <a:srgbClr val="233A44"/>
              </a:buClr>
              <a:buFont typeface="Symbol" charset="2"/>
              <a:buChar char=""/>
            </a:pPr>
            <a:r>
              <a:rPr lang="en-GB" sz="2040" b="1" strike="noStrike" spc="-1">
                <a:solidFill>
                  <a:srgbClr val="233A44"/>
                </a:solidFill>
                <a:latin typeface="Calibri"/>
                <a:ea typeface="Calibri"/>
              </a:rPr>
              <a:t>ethnoLab will officially open in September 2024.</a:t>
            </a:r>
            <a:endParaRPr lang="en-GB" sz="2040" b="0" strike="noStrike" spc="-1">
              <a:solidFill>
                <a:srgbClr val="FFFFFF"/>
              </a:solidFill>
              <a:latin typeface="Arial"/>
            </a:endParaRPr>
          </a:p>
          <a:p>
            <a:pPr marL="105840" indent="-105840" defTabSz="603360">
              <a:lnSpc>
                <a:spcPct val="115000"/>
              </a:lnSpc>
              <a:spcBef>
                <a:spcPts val="700"/>
              </a:spcBef>
              <a:buClr>
                <a:srgbClr val="233A44"/>
              </a:buClr>
              <a:buFont typeface="Symbol" charset="2"/>
              <a:buChar char=""/>
            </a:pPr>
            <a:r>
              <a:rPr lang="en-GB" sz="2040" b="1" strike="noStrike" spc="-1">
                <a:solidFill>
                  <a:srgbClr val="233A44"/>
                </a:solidFill>
                <a:latin typeface="Calibri"/>
                <a:ea typeface="Calibri"/>
              </a:rPr>
              <a:t>You can access ethnoLab now, at </a:t>
            </a:r>
            <a:r>
              <a:rPr lang="en-GB" sz="2040" b="1" u="sng" strike="noStrike" spc="-1">
                <a:solidFill>
                  <a:schemeClr val="accent5"/>
                </a:solidFill>
                <a:uFillTx/>
                <a:latin typeface="Calibri"/>
                <a:ea typeface="Calibri"/>
                <a:hlinkClick r:id="rId2"/>
              </a:rPr>
              <a:t>https://ethnoLab.hraf.net</a:t>
            </a:r>
            <a:r>
              <a:rPr lang="en-GB" sz="2040" b="1" strike="noStrike" spc="-1">
                <a:solidFill>
                  <a:srgbClr val="233A44"/>
                </a:solidFill>
                <a:latin typeface="Calibri"/>
                <a:ea typeface="Calibri"/>
              </a:rPr>
              <a:t>, but contents are subject to change!</a:t>
            </a:r>
            <a:endParaRPr lang="en-GB" sz="2040" b="0" strike="noStrike" spc="-1">
              <a:solidFill>
                <a:srgbClr val="FFFFFF"/>
              </a:solidFill>
              <a:latin typeface="Arial"/>
            </a:endParaRPr>
          </a:p>
          <a:p>
            <a:pPr marL="105840" indent="-105840" defTabSz="603360">
              <a:lnSpc>
                <a:spcPct val="115000"/>
              </a:lnSpc>
              <a:spcBef>
                <a:spcPts val="700"/>
              </a:spcBef>
              <a:buClr>
                <a:srgbClr val="233A44"/>
              </a:buClr>
              <a:buFont typeface="Symbol" charset="2"/>
              <a:buChar char=""/>
            </a:pPr>
            <a:r>
              <a:rPr lang="en-GB" sz="2040" b="1" strike="noStrike" spc="-1">
                <a:solidFill>
                  <a:srgbClr val="233A44"/>
                </a:solidFill>
                <a:latin typeface="Calibri"/>
                <a:ea typeface="Calibri"/>
              </a:rPr>
              <a:t>In the next couple of minutes we will look at a web application that helps explore keywords, relationships between keywords, and the ethnography associated with these terms.</a:t>
            </a:r>
            <a:endParaRPr lang="en-GB" sz="2040" b="0" strike="noStrike" spc="-1">
              <a:solidFill>
                <a:srgbClr val="FFFFFF"/>
              </a:solidFill>
              <a:latin typeface="Arial"/>
            </a:endParaRPr>
          </a:p>
          <a:p>
            <a:pPr indent="0" algn="ctr" defTabSz="887040">
              <a:lnSpc>
                <a:spcPct val="115000"/>
              </a:lnSpc>
              <a:spcBef>
                <a:spcPts val="1100"/>
              </a:spcBef>
              <a:buNone/>
              <a:tabLst>
                <a:tab pos="0" algn="l"/>
              </a:tabLst>
            </a:pPr>
            <a:endParaRPr lang="en-GB" sz="2810" b="0" strike="noStrike" spc="-1">
              <a:solidFill>
                <a:srgbClr val="FFFFFF"/>
              </a:solidFill>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PlaceHolder 1"/>
          <p:cNvSpPr>
            <a:spLocks noGrp="1"/>
          </p:cNvSpPr>
          <p:nvPr>
            <p:ph type="title"/>
          </p:nvPr>
        </p:nvSpPr>
        <p:spPr>
          <a:xfrm>
            <a:off x="498240" y="2170440"/>
            <a:ext cx="8147160" cy="1666080"/>
          </a:xfrm>
          <a:prstGeom prst="rect">
            <a:avLst/>
          </a:prstGeom>
          <a:noFill/>
          <a:ln w="0">
            <a:noFill/>
          </a:ln>
        </p:spPr>
        <p:txBody>
          <a:bodyPr lIns="91440" tIns="91440" rIns="91440" bIns="91440" anchor="ctr">
            <a:noAutofit/>
          </a:bodyPr>
          <a:lstStyle/>
          <a:p>
            <a:pPr indent="0" algn="ctr">
              <a:lnSpc>
                <a:spcPct val="115000"/>
              </a:lnSpc>
              <a:spcBef>
                <a:spcPts val="1199"/>
              </a:spcBef>
              <a:buNone/>
              <a:tabLst>
                <a:tab pos="0" algn="l"/>
              </a:tabLst>
            </a:pPr>
            <a:r>
              <a:rPr lang="en-GB" sz="2920" b="1" strike="noStrike" spc="-1">
                <a:solidFill>
                  <a:schemeClr val="lt1"/>
                </a:solidFill>
                <a:latin typeface="Nunito"/>
                <a:ea typeface="Nunito"/>
              </a:rPr>
              <a:t>Teaching Anthropology Globally with HRAF Resources</a:t>
            </a:r>
            <a:endParaRPr lang="en-GB" sz="2920" b="0" strike="noStrike" spc="-1">
              <a:solidFill>
                <a:srgbClr val="000000"/>
              </a:solidFill>
              <a:latin typeface="Arial"/>
            </a:endParaRPr>
          </a:p>
          <a:p>
            <a:pPr indent="0">
              <a:lnSpc>
                <a:spcPct val="115000"/>
              </a:lnSpc>
              <a:spcBef>
                <a:spcPts val="1199"/>
              </a:spcBef>
              <a:spcAft>
                <a:spcPts val="1199"/>
              </a:spcAft>
              <a:buNone/>
              <a:tabLst>
                <a:tab pos="0" algn="l"/>
              </a:tabLst>
            </a:pPr>
            <a:r>
              <a:rPr lang="en-GB" sz="1500" b="1" strike="noStrike" spc="-1">
                <a:solidFill>
                  <a:schemeClr val="lt1"/>
                </a:solidFill>
                <a:latin typeface="Nunito"/>
                <a:ea typeface="Nunito"/>
              </a:rPr>
              <a:t>Francine Barone, Michael Fischer, Benjamin Kluga, Carol R. Ember and Matthew Longcore </a:t>
            </a:r>
            <a:endParaRPr lang="en-GB" sz="1500" b="0" strike="noStrike" spc="-1">
              <a:solidFill>
                <a:srgbClr val="000000"/>
              </a:solidFill>
              <a:latin typeface="Arial"/>
            </a:endParaRPr>
          </a:p>
        </p:txBody>
      </p:sp>
      <p:sp>
        <p:nvSpPr>
          <p:cNvPr id="270" name="PlaceHolder 2"/>
          <p:cNvSpPr>
            <a:spLocks noGrp="1"/>
          </p:cNvSpPr>
          <p:nvPr>
            <p:ph type="subTitle"/>
          </p:nvPr>
        </p:nvSpPr>
        <p:spPr>
          <a:xfrm>
            <a:off x="1782360" y="3718080"/>
            <a:ext cx="5361120" cy="522360"/>
          </a:xfrm>
          <a:prstGeom prst="rect">
            <a:avLst/>
          </a:prstGeom>
          <a:noFill/>
          <a:ln w="0">
            <a:noFill/>
          </a:ln>
        </p:spPr>
        <p:txBody>
          <a:bodyPr lIns="91440" tIns="91440" rIns="91440" bIns="91440" anchor="t">
            <a:normAutofit fontScale="93198"/>
          </a:bodyPr>
          <a:lstStyle/>
          <a:p>
            <a:pPr indent="0" algn="ctr">
              <a:lnSpc>
                <a:spcPct val="115000"/>
              </a:lnSpc>
              <a:spcAft>
                <a:spcPts val="1599"/>
              </a:spcAft>
              <a:buNone/>
              <a:tabLst>
                <a:tab pos="0" algn="l"/>
              </a:tabLst>
            </a:pPr>
            <a:r>
              <a:rPr lang="en-GB" sz="1600" b="0" strike="noStrike" spc="-1">
                <a:solidFill>
                  <a:schemeClr val="lt1"/>
                </a:solidFill>
                <a:latin typeface="Calibri"/>
                <a:ea typeface="Calibri"/>
              </a:rPr>
              <a:t>RAI 2024, London: Anthropology &amp; Education, P50, June 25, 2024</a:t>
            </a:r>
            <a:endParaRPr lang="en-GB" sz="1600" b="0" strike="noStrike" spc="-1">
              <a:solidFill>
                <a:srgbClr val="FFFFFF"/>
              </a:solidFill>
              <a:latin typeface="Arial"/>
            </a:endParaRPr>
          </a:p>
        </p:txBody>
      </p:sp>
      <p:pic>
        <p:nvPicPr>
          <p:cNvPr id="271" name="Google Shape;191;p 1"/>
          <p:cNvPicPr/>
          <p:nvPr/>
        </p:nvPicPr>
        <p:blipFill>
          <a:blip r:embed="rId2"/>
          <a:stretch/>
        </p:blipFill>
        <p:spPr>
          <a:xfrm>
            <a:off x="3456360" y="232560"/>
            <a:ext cx="2226960" cy="1861560"/>
          </a:xfrm>
          <a:prstGeom prst="rect">
            <a:avLst/>
          </a:prstGeom>
          <a:ln w="0">
            <a:noFill/>
          </a:ln>
        </p:spPr>
      </p:pic>
      <p:sp>
        <p:nvSpPr>
          <p:cNvPr id="272" name="Google Shape;192;p 1"/>
          <p:cNvSpPr/>
          <p:nvPr/>
        </p:nvSpPr>
        <p:spPr>
          <a:xfrm>
            <a:off x="3031200" y="4316760"/>
            <a:ext cx="3392640" cy="65664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pPr>
              <a:lnSpc>
                <a:spcPct val="115000"/>
              </a:lnSpc>
              <a:tabLst>
                <a:tab pos="0" algn="l"/>
              </a:tabLst>
            </a:pPr>
            <a:r>
              <a:rPr lang="en-GB" sz="900" b="0" strike="noStrike" spc="-1">
                <a:solidFill>
                  <a:srgbClr val="9FC5E8"/>
                </a:solidFill>
                <a:latin typeface="Arial"/>
                <a:ea typeface="Arial"/>
              </a:rPr>
              <a:t>This material is based in part upon work supported by the NSF </a:t>
            </a:r>
            <a:endParaRPr lang="en-GB" sz="900" b="0" strike="noStrike" spc="-1">
              <a:solidFill>
                <a:srgbClr val="FFFFFF"/>
              </a:solidFill>
              <a:latin typeface="Arial"/>
            </a:endParaRPr>
          </a:p>
          <a:p>
            <a:pPr>
              <a:lnSpc>
                <a:spcPct val="115000"/>
              </a:lnSpc>
              <a:tabLst>
                <a:tab pos="0" algn="l"/>
              </a:tabLst>
            </a:pPr>
            <a:r>
              <a:rPr lang="en-GB" sz="900" b="0" strike="noStrike" spc="-1">
                <a:solidFill>
                  <a:srgbClr val="9FC5E8"/>
                </a:solidFill>
                <a:latin typeface="Arial"/>
                <a:ea typeface="Arial"/>
              </a:rPr>
              <a:t>under Grant Number 2024286. HDNS-I:  Infrastructure for </a:t>
            </a:r>
            <a:endParaRPr lang="en-GB" sz="900" b="0" strike="noStrike" spc="-1">
              <a:solidFill>
                <a:srgbClr val="FFFFFF"/>
              </a:solidFill>
              <a:latin typeface="Arial"/>
            </a:endParaRPr>
          </a:p>
          <a:p>
            <a:pPr>
              <a:lnSpc>
                <a:spcPct val="115000"/>
              </a:lnSpc>
              <a:tabLst>
                <a:tab pos="0" algn="l"/>
              </a:tabLst>
            </a:pPr>
            <a:r>
              <a:rPr lang="en-GB" sz="900" b="0" strike="noStrike" spc="-1">
                <a:solidFill>
                  <a:srgbClr val="9FC5E8"/>
                </a:solidFill>
                <a:latin typeface="Arial"/>
                <a:ea typeface="Arial"/>
              </a:rPr>
              <a:t>Knowledge Linkages from Ethnography of World Societies. </a:t>
            </a:r>
            <a:endParaRPr lang="en-GB" sz="900" b="0" strike="noStrike" spc="-1">
              <a:solidFill>
                <a:srgbClr val="FFFFFF"/>
              </a:solidFill>
              <a:latin typeface="Arial"/>
            </a:endParaRPr>
          </a:p>
        </p:txBody>
      </p:sp>
      <p:pic>
        <p:nvPicPr>
          <p:cNvPr id="273" name="Google Shape;193;p 1" descr="a panorama of learning materials, starting with carved stone, cave painting, stone tablet, papyrus, paper and quill, printing press, books, computer screen"/>
          <p:cNvPicPr/>
          <p:nvPr/>
        </p:nvPicPr>
        <p:blipFill>
          <a:blip r:embed="rId3"/>
          <a:stretch/>
        </p:blipFill>
        <p:spPr>
          <a:xfrm>
            <a:off x="232560" y="156240"/>
            <a:ext cx="1937520" cy="1937520"/>
          </a:xfrm>
          <a:prstGeom prst="rect">
            <a:avLst/>
          </a:prstGeom>
          <a:ln w="0">
            <a:noFill/>
          </a:ln>
        </p:spPr>
      </p:pic>
      <p:pic>
        <p:nvPicPr>
          <p:cNvPr id="274" name="Google Shape;194;p 1" descr="a panorama of learning materials, starting with carved stone, cave painting, stone tablet, papyrus, paper and quill, printing press, books, computer screen"/>
          <p:cNvPicPr/>
          <p:nvPr/>
        </p:nvPicPr>
        <p:blipFill>
          <a:blip r:embed="rId4"/>
          <a:stretch/>
        </p:blipFill>
        <p:spPr>
          <a:xfrm>
            <a:off x="6991560" y="232560"/>
            <a:ext cx="1937520" cy="1937520"/>
          </a:xfrm>
          <a:prstGeom prst="rect">
            <a:avLst/>
          </a:prstGeom>
          <a:ln w="0">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PlaceHolder 1"/>
          <p:cNvSpPr>
            <a:spLocks noGrp="1"/>
          </p:cNvSpPr>
          <p:nvPr>
            <p:ph type="title"/>
          </p:nvPr>
        </p:nvSpPr>
        <p:spPr>
          <a:xfrm>
            <a:off x="1624680" y="344520"/>
            <a:ext cx="6771240" cy="954360"/>
          </a:xfrm>
          <a:prstGeom prst="rect">
            <a:avLst/>
          </a:prstGeom>
          <a:noFill/>
          <a:ln w="0">
            <a:noFill/>
          </a:ln>
        </p:spPr>
        <p:txBody>
          <a:bodyPr lIns="91440" tIns="91440" rIns="91440" bIns="91440" anchor="t">
            <a:normAutofit fontScale="90000"/>
          </a:bodyPr>
          <a:lstStyle/>
          <a:p>
            <a:pPr indent="0">
              <a:lnSpc>
                <a:spcPct val="100000"/>
              </a:lnSpc>
              <a:buNone/>
              <a:tabLst>
                <a:tab pos="0" algn="l"/>
              </a:tabLst>
            </a:pPr>
            <a:r>
              <a:rPr lang="en-GB" sz="3000" b="0" strike="noStrike" spc="-1">
                <a:solidFill>
                  <a:schemeClr val="lt1"/>
                </a:solidFill>
                <a:latin typeface="Nunito"/>
                <a:ea typeface="Nunito"/>
              </a:rPr>
              <a:t>ethnoLab: Why should anthropologists be interested in AI based tools?</a:t>
            </a:r>
            <a:endParaRPr lang="en-GB" sz="3000" b="0" strike="noStrike" spc="-1">
              <a:solidFill>
                <a:srgbClr val="000000"/>
              </a:solidFill>
              <a:latin typeface="Arial"/>
            </a:endParaRPr>
          </a:p>
        </p:txBody>
      </p:sp>
      <p:sp>
        <p:nvSpPr>
          <p:cNvPr id="276" name="PlaceHolder 2"/>
          <p:cNvSpPr>
            <a:spLocks noGrp="1"/>
          </p:cNvSpPr>
          <p:nvPr>
            <p:ph/>
          </p:nvPr>
        </p:nvSpPr>
        <p:spPr>
          <a:xfrm>
            <a:off x="469080" y="1685880"/>
            <a:ext cx="8235360" cy="2925720"/>
          </a:xfrm>
          <a:prstGeom prst="rect">
            <a:avLst/>
          </a:prstGeom>
          <a:noFill/>
          <a:ln w="0">
            <a:noFill/>
          </a:ln>
        </p:spPr>
        <p:txBody>
          <a:bodyPr lIns="91440" tIns="91440" rIns="91440" bIns="91440" anchor="t">
            <a:noAutofit/>
          </a:bodyPr>
          <a:lstStyle/>
          <a:p>
            <a:pPr marL="457200" indent="-324000">
              <a:lnSpc>
                <a:spcPct val="90000"/>
              </a:lnSpc>
              <a:buClr>
                <a:srgbClr val="233A44"/>
              </a:buClr>
              <a:buFont typeface="Calibri"/>
              <a:buChar char="●"/>
            </a:pPr>
            <a:r>
              <a:rPr lang="en-GB" sz="1500" b="0" strike="noStrike" spc="-1">
                <a:solidFill>
                  <a:schemeClr val="dk2"/>
                </a:solidFill>
                <a:latin typeface="Calibri"/>
                <a:ea typeface="Calibri"/>
              </a:rPr>
              <a:t>AI is working its way into nearly all spheres of life, with broad implications for anthropologists</a:t>
            </a:r>
            <a:endParaRPr lang="en-GB" sz="1500" b="0" strike="noStrike" spc="-1">
              <a:solidFill>
                <a:srgbClr val="000000"/>
              </a:solidFill>
              <a:latin typeface="Arial"/>
            </a:endParaRPr>
          </a:p>
          <a:p>
            <a:pPr marL="457200" indent="-317520">
              <a:lnSpc>
                <a:spcPct val="90000"/>
              </a:lnSpc>
              <a:spcBef>
                <a:spcPts val="799"/>
              </a:spcBef>
              <a:buClr>
                <a:srgbClr val="233A44"/>
              </a:buClr>
              <a:buFont typeface="Calibri"/>
              <a:buChar char="●"/>
            </a:pPr>
            <a:r>
              <a:rPr lang="en-GB" sz="1400" b="0" strike="noStrike" spc="-1">
                <a:solidFill>
                  <a:schemeClr val="dk2"/>
                </a:solidFill>
                <a:latin typeface="Calibri"/>
                <a:ea typeface="Calibri"/>
              </a:rPr>
              <a:t>AI is Augmented Intelligence, rather than artificial intelligence that instructs. “Garbage in, Garbage out”</a:t>
            </a:r>
            <a:endParaRPr lang="en-GB" sz="1400" b="0" strike="noStrike" spc="-1">
              <a:solidFill>
                <a:srgbClr val="000000"/>
              </a:solidFill>
              <a:latin typeface="Arial"/>
            </a:endParaRPr>
          </a:p>
          <a:p>
            <a:pPr marL="457200" indent="-317520">
              <a:lnSpc>
                <a:spcPct val="90000"/>
              </a:lnSpc>
              <a:spcBef>
                <a:spcPts val="799"/>
              </a:spcBef>
              <a:buClr>
                <a:srgbClr val="233A44"/>
              </a:buClr>
              <a:buFont typeface="Calibri"/>
              <a:buChar char="●"/>
            </a:pPr>
            <a:r>
              <a:rPr lang="en-GB" sz="1400" b="0" strike="noStrike" spc="-1">
                <a:solidFill>
                  <a:schemeClr val="dk2"/>
                </a:solidFill>
                <a:latin typeface="Calibri"/>
                <a:ea typeface="Calibri"/>
              </a:rPr>
              <a:t>It is how people use AI that will impact what it means to be human, not the technology itself</a:t>
            </a:r>
            <a:endParaRPr lang="en-GB" sz="1400" b="0" strike="noStrike" spc="-1">
              <a:solidFill>
                <a:srgbClr val="000000"/>
              </a:solidFill>
              <a:latin typeface="Arial"/>
            </a:endParaRPr>
          </a:p>
          <a:p>
            <a:pPr marL="457200" indent="-317520">
              <a:lnSpc>
                <a:spcPct val="90000"/>
              </a:lnSpc>
              <a:spcBef>
                <a:spcPts val="799"/>
              </a:spcBef>
              <a:buClr>
                <a:srgbClr val="233A44"/>
              </a:buClr>
              <a:buFont typeface="Calibri"/>
              <a:buChar char="●"/>
            </a:pPr>
            <a:r>
              <a:rPr lang="en-GB" sz="1400" b="0" strike="noStrike" spc="-1">
                <a:solidFill>
                  <a:schemeClr val="dk2"/>
                </a:solidFill>
                <a:latin typeface="Calibri"/>
                <a:ea typeface="Calibri"/>
              </a:rPr>
              <a:t>Anthropologists can contribute to shaping AI applications and AI driven processes</a:t>
            </a:r>
            <a:endParaRPr lang="en-GB" sz="1400" b="0" strike="noStrike" spc="-1">
              <a:solidFill>
                <a:srgbClr val="000000"/>
              </a:solidFill>
              <a:latin typeface="Arial"/>
            </a:endParaRPr>
          </a:p>
          <a:p>
            <a:pPr marL="457200" indent="-317520">
              <a:lnSpc>
                <a:spcPct val="90000"/>
              </a:lnSpc>
              <a:spcBef>
                <a:spcPts val="799"/>
              </a:spcBef>
              <a:buClr>
                <a:srgbClr val="233A44"/>
              </a:buClr>
              <a:buFont typeface="Calibri"/>
              <a:buChar char="●"/>
            </a:pPr>
            <a:r>
              <a:rPr lang="en-GB" sz="1400" b="0" strike="noStrike" spc="-1">
                <a:solidFill>
                  <a:schemeClr val="dk2"/>
                </a:solidFill>
                <a:latin typeface="Calibri"/>
                <a:ea typeface="Calibri"/>
              </a:rPr>
              <a:t>AI can identify patterns across large amounts of data, such as the ethnographic corpus curated by HRAF</a:t>
            </a:r>
            <a:endParaRPr lang="en-GB" sz="1400" b="0" strike="noStrike" spc="-1">
              <a:solidFill>
                <a:srgbClr val="000000"/>
              </a:solidFill>
              <a:latin typeface="Arial"/>
            </a:endParaRPr>
          </a:p>
          <a:p>
            <a:pPr marL="457200" indent="-317520">
              <a:lnSpc>
                <a:spcPct val="90000"/>
              </a:lnSpc>
              <a:spcBef>
                <a:spcPts val="799"/>
              </a:spcBef>
              <a:buClr>
                <a:srgbClr val="233A44"/>
              </a:buClr>
              <a:buFont typeface="Calibri"/>
              <a:buChar char="●"/>
            </a:pPr>
            <a:r>
              <a:rPr lang="en-GB" sz="1400" b="0" strike="noStrike" spc="-1">
                <a:solidFill>
                  <a:schemeClr val="dk2"/>
                </a:solidFill>
                <a:latin typeface="Calibri"/>
                <a:ea typeface="Calibri"/>
              </a:rPr>
              <a:t>It is up to anthropologists to assess the significance of these patterns</a:t>
            </a:r>
            <a:endParaRPr lang="en-GB" sz="1400" b="0" strike="noStrike" spc="-1">
              <a:solidFill>
                <a:srgbClr val="000000"/>
              </a:solidFill>
              <a:latin typeface="Arial"/>
            </a:endParaRPr>
          </a:p>
          <a:p>
            <a:pPr marL="457200" indent="-317520">
              <a:lnSpc>
                <a:spcPct val="90000"/>
              </a:lnSpc>
              <a:spcBef>
                <a:spcPts val="799"/>
              </a:spcBef>
              <a:buClr>
                <a:srgbClr val="233A44"/>
              </a:buClr>
              <a:buFont typeface="Calibri"/>
              <a:buChar char="●"/>
            </a:pPr>
            <a:r>
              <a:rPr lang="en-GB" sz="1400" b="0" strike="noStrike" spc="-1">
                <a:solidFill>
                  <a:schemeClr val="dk2"/>
                </a:solidFill>
                <a:latin typeface="Calibri"/>
                <a:ea typeface="Calibri"/>
              </a:rPr>
              <a:t>AI-related methods will change the way we practice, learn and teach anthropology. </a:t>
            </a:r>
            <a:endParaRPr lang="en-GB" sz="1400" b="0" strike="noStrike" spc="-1">
              <a:solidFill>
                <a:srgbClr val="000000"/>
              </a:solidFill>
              <a:latin typeface="Arial"/>
            </a:endParaRPr>
          </a:p>
          <a:p>
            <a:pPr marL="457200" indent="-317520">
              <a:lnSpc>
                <a:spcPct val="90000"/>
              </a:lnSpc>
              <a:spcBef>
                <a:spcPts val="799"/>
              </a:spcBef>
              <a:buClr>
                <a:srgbClr val="233A44"/>
              </a:buClr>
              <a:buFont typeface="Calibri"/>
              <a:buChar char="●"/>
            </a:pPr>
            <a:r>
              <a:rPr lang="en-GB" sz="1400" b="0" strike="noStrike" spc="-1">
                <a:solidFill>
                  <a:schemeClr val="dk2"/>
                </a:solidFill>
                <a:latin typeface="Calibri"/>
                <a:ea typeface="Calibri"/>
              </a:rPr>
              <a:t>And the way anthropological knowledge is shared and understood within and outside anthropology? </a:t>
            </a:r>
            <a:endParaRPr lang="en-GB" sz="1400" b="0" strike="noStrike" spc="-1">
              <a:solidFill>
                <a:srgbClr val="000000"/>
              </a:solidFill>
              <a:latin typeface="Arial"/>
            </a:endParaRPr>
          </a:p>
          <a:p>
            <a:pPr marL="457200" indent="-317520">
              <a:lnSpc>
                <a:spcPct val="90000"/>
              </a:lnSpc>
              <a:spcBef>
                <a:spcPts val="799"/>
              </a:spcBef>
              <a:buClr>
                <a:srgbClr val="233A44"/>
              </a:buClr>
              <a:buFont typeface="Calibri"/>
              <a:buChar char="●"/>
            </a:pPr>
            <a:r>
              <a:rPr lang="en-GB" sz="1400" b="0" strike="noStrike" spc="-1">
                <a:solidFill>
                  <a:schemeClr val="dk2"/>
                </a:solidFill>
                <a:latin typeface="Calibri"/>
                <a:ea typeface="Calibri"/>
              </a:rPr>
              <a:t>ethnoLab is HRAF’s latest approach to applying AI responsibly to a classroom environment</a:t>
            </a:r>
            <a:endParaRPr lang="en-GB" sz="1400" b="0" strike="noStrike" spc="-1">
              <a:solidFill>
                <a:srgbClr val="000000"/>
              </a:solidFill>
              <a:latin typeface="Arial"/>
            </a:endParaRPr>
          </a:p>
          <a:p>
            <a:pPr indent="0">
              <a:lnSpc>
                <a:spcPct val="90000"/>
              </a:lnSpc>
              <a:spcBef>
                <a:spcPts val="799"/>
              </a:spcBef>
              <a:spcAft>
                <a:spcPts val="400"/>
              </a:spcAft>
              <a:buNone/>
              <a:tabLst>
                <a:tab pos="0" algn="l"/>
              </a:tabLst>
            </a:pPr>
            <a:endParaRPr lang="en-GB" sz="1400" b="0" strike="noStrike" spc="-1">
              <a:solidFill>
                <a:srgbClr val="000000"/>
              </a:solidFill>
              <a:latin typeface="Arial"/>
            </a:endParaRPr>
          </a:p>
        </p:txBody>
      </p:sp>
      <p:pic>
        <p:nvPicPr>
          <p:cNvPr id="277" name="Google Shape;333;p29"/>
          <p:cNvPicPr/>
          <p:nvPr/>
        </p:nvPicPr>
        <p:blipFill>
          <a:blip r:embed="rId3">
            <a:alphaModFix amt="90000"/>
          </a:blip>
          <a:stretch/>
        </p:blipFill>
        <p:spPr>
          <a:xfrm>
            <a:off x="8320320" y="232200"/>
            <a:ext cx="574560" cy="705240"/>
          </a:xfrm>
          <a:prstGeom prst="rect">
            <a:avLst/>
          </a:prstGeom>
          <a:ln w="0">
            <a:noFill/>
          </a:ln>
        </p:spPr>
      </p:pic>
      <p:pic>
        <p:nvPicPr>
          <p:cNvPr id="278" name="Google Shape;334;p29" descr="A laptop with a kinship diagram on the screen"/>
          <p:cNvPicPr/>
          <p:nvPr/>
        </p:nvPicPr>
        <p:blipFill>
          <a:blip r:embed="rId4"/>
          <a:stretch/>
        </p:blipFill>
        <p:spPr>
          <a:xfrm>
            <a:off x="239760" y="232200"/>
            <a:ext cx="1308240" cy="1308240"/>
          </a:xfrm>
          <a:prstGeom prst="rect">
            <a:avLst/>
          </a:prstGeom>
          <a:ln w="0">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PlaceHolder 1"/>
          <p:cNvSpPr>
            <a:spLocks noGrp="1"/>
          </p:cNvSpPr>
          <p:nvPr>
            <p:ph type="title"/>
          </p:nvPr>
        </p:nvSpPr>
        <p:spPr>
          <a:xfrm>
            <a:off x="1042920" y="938880"/>
            <a:ext cx="1899720" cy="954360"/>
          </a:xfrm>
          <a:prstGeom prst="rect">
            <a:avLst/>
          </a:prstGeom>
          <a:noFill/>
          <a:ln w="0">
            <a:noFill/>
          </a:ln>
        </p:spPr>
        <p:txBody>
          <a:bodyPr lIns="91440" tIns="91440" rIns="91440" bIns="91440" anchor="t">
            <a:normAutofit/>
          </a:bodyPr>
          <a:lstStyle/>
          <a:p>
            <a:pPr indent="0">
              <a:lnSpc>
                <a:spcPct val="100000"/>
              </a:lnSpc>
              <a:buNone/>
              <a:tabLst>
                <a:tab pos="0" algn="l"/>
              </a:tabLst>
            </a:pPr>
            <a:r>
              <a:rPr lang="en-GB" sz="3000" b="0" strike="noStrike" spc="-1">
                <a:solidFill>
                  <a:schemeClr val="lt1"/>
                </a:solidFill>
                <a:latin typeface="Nunito"/>
                <a:ea typeface="Nunito"/>
              </a:rPr>
              <a:t>Overview</a:t>
            </a:r>
            <a:endParaRPr lang="en-GB" sz="3000" b="0" strike="noStrike" spc="-1">
              <a:solidFill>
                <a:srgbClr val="000000"/>
              </a:solidFill>
              <a:latin typeface="Arial"/>
            </a:endParaRPr>
          </a:p>
        </p:txBody>
      </p:sp>
      <p:sp>
        <p:nvSpPr>
          <p:cNvPr id="196" name="PlaceHolder 2"/>
          <p:cNvSpPr>
            <a:spLocks noGrp="1"/>
          </p:cNvSpPr>
          <p:nvPr>
            <p:ph/>
          </p:nvPr>
        </p:nvSpPr>
        <p:spPr>
          <a:xfrm>
            <a:off x="814680" y="2288880"/>
            <a:ext cx="7505280" cy="3213720"/>
          </a:xfrm>
          <a:prstGeom prst="rect">
            <a:avLst/>
          </a:prstGeom>
          <a:noFill/>
          <a:ln w="0">
            <a:noFill/>
          </a:ln>
        </p:spPr>
        <p:txBody>
          <a:bodyPr lIns="91440" tIns="91440" rIns="91440" bIns="91440" anchor="t">
            <a:normAutofit/>
          </a:bodyPr>
          <a:lstStyle/>
          <a:p>
            <a:pPr marL="457200" indent="-310680">
              <a:lnSpc>
                <a:spcPct val="100000"/>
              </a:lnSpc>
              <a:buClr>
                <a:srgbClr val="AF7B51"/>
              </a:buClr>
              <a:buFont typeface="Nunito"/>
              <a:buChar char="●"/>
            </a:pPr>
            <a:r>
              <a:rPr lang="en-GB" sz="1400" b="0" strike="noStrike" spc="-1">
                <a:solidFill>
                  <a:schemeClr val="lt1"/>
                </a:solidFill>
                <a:latin typeface="Calibri"/>
                <a:ea typeface="Lato Black"/>
              </a:rPr>
              <a:t>HRAF’s mission: </a:t>
            </a:r>
            <a:r>
              <a:rPr lang="en-GB" sz="1400" b="0" strike="noStrike" spc="-1">
                <a:solidFill>
                  <a:schemeClr val="lt1"/>
                </a:solidFill>
                <a:highlight>
                  <a:srgbClr val="FFFFFF"/>
                </a:highlight>
                <a:latin typeface="Calibri"/>
                <a:ea typeface="Lato Black"/>
              </a:rPr>
              <a:t>to promote understanding of cultural diversity and commonality in the past and present</a:t>
            </a:r>
            <a:endParaRPr lang="en-GB" sz="1400" b="0" strike="noStrike" spc="-1">
              <a:solidFill>
                <a:srgbClr val="000000"/>
              </a:solidFill>
              <a:latin typeface="Arial"/>
            </a:endParaRPr>
          </a:p>
          <a:p>
            <a:pPr marL="457200" indent="-310680">
              <a:lnSpc>
                <a:spcPct val="100000"/>
              </a:lnSpc>
              <a:spcBef>
                <a:spcPts val="1001"/>
              </a:spcBef>
              <a:buClr>
                <a:srgbClr val="AF7B51"/>
              </a:buClr>
              <a:buFont typeface="Nunito"/>
              <a:buChar char="●"/>
            </a:pPr>
            <a:r>
              <a:rPr lang="en-GB" sz="1400" b="0" strike="noStrike" spc="-1">
                <a:solidFill>
                  <a:schemeClr val="lt1"/>
                </a:solidFill>
                <a:latin typeface="Calibri"/>
                <a:ea typeface="Lato Black"/>
              </a:rPr>
              <a:t>eHRAF World Cultures and eHRAF Archaeology, our main databases,  provide instructors opportunities to develop their own teaching exercises</a:t>
            </a:r>
            <a:endParaRPr lang="en-GB" sz="1400" b="0" strike="noStrike" spc="-1">
              <a:solidFill>
                <a:srgbClr val="000000"/>
              </a:solidFill>
              <a:latin typeface="Arial"/>
            </a:endParaRPr>
          </a:p>
          <a:p>
            <a:pPr marL="457200" indent="-310680">
              <a:lnSpc>
                <a:spcPct val="100000"/>
              </a:lnSpc>
              <a:spcBef>
                <a:spcPts val="1001"/>
              </a:spcBef>
              <a:buClr>
                <a:srgbClr val="AF7B51"/>
              </a:buClr>
              <a:buFont typeface="Nunito"/>
              <a:buChar char="●"/>
            </a:pPr>
            <a:r>
              <a:rPr lang="en-GB" sz="1400" b="0" strike="noStrike" spc="-1">
                <a:solidFill>
                  <a:schemeClr val="lt1"/>
                </a:solidFill>
                <a:latin typeface="Calibri"/>
                <a:ea typeface="Lato Black"/>
              </a:rPr>
              <a:t>HRAF has also developed online open-access teaching resources for instructors and students </a:t>
            </a:r>
            <a:endParaRPr lang="en-GB" sz="1400" b="0" strike="noStrike" spc="-1">
              <a:solidFill>
                <a:srgbClr val="000000"/>
              </a:solidFill>
              <a:latin typeface="Arial"/>
            </a:endParaRPr>
          </a:p>
          <a:p>
            <a:pPr marL="457200" indent="-310680">
              <a:lnSpc>
                <a:spcPct val="100000"/>
              </a:lnSpc>
              <a:spcBef>
                <a:spcPts val="1001"/>
              </a:spcBef>
              <a:buClr>
                <a:srgbClr val="AF7B51"/>
              </a:buClr>
              <a:buFont typeface="Nunito"/>
              <a:buChar char="●"/>
            </a:pPr>
            <a:r>
              <a:rPr lang="en-GB" sz="1400" b="0" strike="noStrike" spc="-1">
                <a:solidFill>
                  <a:schemeClr val="lt1"/>
                </a:solidFill>
                <a:latin typeface="Calibri"/>
                <a:ea typeface="Lato Black"/>
              </a:rPr>
              <a:t>Coming this fall</a:t>
            </a:r>
            <a:endParaRPr lang="en-GB" sz="1400" b="0" strike="noStrike" spc="-1">
              <a:solidFill>
                <a:srgbClr val="000000"/>
              </a:solidFill>
              <a:latin typeface="Arial"/>
            </a:endParaRPr>
          </a:p>
          <a:p>
            <a:pPr marL="914400" lvl="1" indent="-310680">
              <a:lnSpc>
                <a:spcPct val="100000"/>
              </a:lnSpc>
              <a:spcBef>
                <a:spcPts val="1001"/>
              </a:spcBef>
              <a:buClr>
                <a:srgbClr val="AF7B51"/>
              </a:buClr>
              <a:buFont typeface="Nunito"/>
              <a:buChar char="○"/>
            </a:pPr>
            <a:r>
              <a:rPr lang="en-GB" sz="1400" b="0" strike="noStrike" spc="-1">
                <a:solidFill>
                  <a:schemeClr val="lt1"/>
                </a:solidFill>
                <a:latin typeface="Calibri"/>
                <a:ea typeface="Lato Black"/>
              </a:rPr>
              <a:t>Expanded teaching materials on cross-cultural anthropological methods</a:t>
            </a:r>
            <a:endParaRPr lang="en-GB" sz="1400" b="0" strike="noStrike" spc="-1">
              <a:solidFill>
                <a:srgbClr val="000000"/>
              </a:solidFill>
              <a:latin typeface="Arial"/>
            </a:endParaRPr>
          </a:p>
          <a:p>
            <a:pPr marL="914400" lvl="1" indent="-310680">
              <a:lnSpc>
                <a:spcPct val="100000"/>
              </a:lnSpc>
              <a:spcBef>
                <a:spcPts val="1001"/>
              </a:spcBef>
              <a:buClr>
                <a:srgbClr val="AF7B51"/>
              </a:buClr>
              <a:buFont typeface="Nunito"/>
              <a:buChar char="○"/>
            </a:pPr>
            <a:r>
              <a:rPr lang="en-GB" sz="1400" b="0" strike="noStrike" spc="-1">
                <a:solidFill>
                  <a:schemeClr val="lt1"/>
                </a:solidFill>
                <a:latin typeface="Calibri"/>
                <a:ea typeface="Lato Black"/>
              </a:rPr>
              <a:t>New directions using data science</a:t>
            </a:r>
            <a:endParaRPr lang="en-GB" sz="1400" b="0" strike="noStrike" spc="-1">
              <a:solidFill>
                <a:srgbClr val="000000"/>
              </a:solidFill>
              <a:latin typeface="Arial"/>
            </a:endParaRPr>
          </a:p>
          <a:p>
            <a:pPr indent="0">
              <a:lnSpc>
                <a:spcPct val="100000"/>
              </a:lnSpc>
              <a:spcBef>
                <a:spcPts val="1001"/>
              </a:spcBef>
              <a:buNone/>
              <a:tabLst>
                <a:tab pos="0" algn="l"/>
              </a:tabLst>
            </a:pPr>
            <a:endParaRPr lang="en-GB" sz="2400" b="0" strike="noStrike" spc="-1">
              <a:solidFill>
                <a:srgbClr val="000000"/>
              </a:solidFill>
              <a:latin typeface="Arial"/>
            </a:endParaRPr>
          </a:p>
          <a:p>
            <a:pPr indent="0">
              <a:lnSpc>
                <a:spcPct val="115000"/>
              </a:lnSpc>
              <a:buNone/>
              <a:tabLst>
                <a:tab pos="0" algn="l"/>
              </a:tabLst>
            </a:pPr>
            <a:endParaRPr lang="en-GB" sz="1300" b="0" strike="noStrike" spc="-1">
              <a:solidFill>
                <a:srgbClr val="000000"/>
              </a:solidFill>
              <a:latin typeface="Arial"/>
            </a:endParaRPr>
          </a:p>
        </p:txBody>
      </p:sp>
      <p:pic>
        <p:nvPicPr>
          <p:cNvPr id="197" name="Google Shape;201;p18" descr="African divination dice next to laptop running Gemini on screen "/>
          <p:cNvPicPr/>
          <p:nvPr/>
        </p:nvPicPr>
        <p:blipFill>
          <a:blip r:embed="rId3"/>
          <a:stretch/>
        </p:blipFill>
        <p:spPr>
          <a:xfrm>
            <a:off x="4009320" y="300960"/>
            <a:ext cx="1899720" cy="1866960"/>
          </a:xfrm>
          <a:prstGeom prst="rect">
            <a:avLst/>
          </a:prstGeom>
          <a:ln w="0">
            <a:noFill/>
          </a:ln>
        </p:spPr>
      </p:pic>
      <p:pic>
        <p:nvPicPr>
          <p:cNvPr id="198" name="Google Shape;202;p18"/>
          <p:cNvPicPr/>
          <p:nvPr/>
        </p:nvPicPr>
        <p:blipFill>
          <a:blip r:embed="rId4">
            <a:alphaModFix amt="90000"/>
          </a:blip>
          <a:stretch/>
        </p:blipFill>
        <p:spPr>
          <a:xfrm>
            <a:off x="8320320" y="232200"/>
            <a:ext cx="574560" cy="70524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9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9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96">
                                            <p:txEl>
                                              <p:pRg st="3" end="3"/>
                                            </p:txEl>
                                          </p:spTgt>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196">
                                            <p:txEl>
                                              <p:pRg st="4" end="4"/>
                                            </p:txEl>
                                          </p:spTgt>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19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Google Shape;207;p19" descr="A big red question mark followed by a blue exclamation mark followed by a green question mark"/>
          <p:cNvPicPr/>
          <p:nvPr/>
        </p:nvPicPr>
        <p:blipFill>
          <a:blip r:embed="rId3">
            <a:alphaModFix amt="17000"/>
          </a:blip>
          <a:stretch/>
        </p:blipFill>
        <p:spPr>
          <a:xfrm>
            <a:off x="606960" y="-1575000"/>
            <a:ext cx="7929720" cy="7929720"/>
          </a:xfrm>
          <a:prstGeom prst="rect">
            <a:avLst/>
          </a:prstGeom>
          <a:ln w="0">
            <a:noFill/>
          </a:ln>
        </p:spPr>
      </p:pic>
      <p:sp>
        <p:nvSpPr>
          <p:cNvPr id="200" name="PlaceHolder 1"/>
          <p:cNvSpPr>
            <a:spLocks noGrp="1"/>
          </p:cNvSpPr>
          <p:nvPr>
            <p:ph type="title"/>
          </p:nvPr>
        </p:nvSpPr>
        <p:spPr>
          <a:xfrm>
            <a:off x="819000" y="845640"/>
            <a:ext cx="7505280" cy="954360"/>
          </a:xfrm>
          <a:prstGeom prst="rect">
            <a:avLst/>
          </a:prstGeom>
          <a:noFill/>
          <a:ln w="0">
            <a:noFill/>
          </a:ln>
        </p:spPr>
        <p:txBody>
          <a:bodyPr lIns="91440" tIns="91440" rIns="91440" bIns="91440" anchor="t">
            <a:normAutofit/>
          </a:bodyPr>
          <a:lstStyle/>
          <a:p>
            <a:pPr indent="0">
              <a:lnSpc>
                <a:spcPct val="100000"/>
              </a:lnSpc>
              <a:buNone/>
              <a:tabLst>
                <a:tab pos="0" algn="l"/>
              </a:tabLst>
            </a:pPr>
            <a:r>
              <a:rPr lang="en-GB" sz="3000" b="0" strike="noStrike" spc="-1">
                <a:solidFill>
                  <a:schemeClr val="lt1"/>
                </a:solidFill>
                <a:latin typeface="Nunito"/>
                <a:ea typeface="Nunito"/>
              </a:rPr>
              <a:t>Teaching dilemmas</a:t>
            </a:r>
            <a:endParaRPr lang="en-GB" sz="3000" b="0" strike="noStrike" spc="-1">
              <a:solidFill>
                <a:srgbClr val="000000"/>
              </a:solidFill>
              <a:latin typeface="Arial"/>
            </a:endParaRPr>
          </a:p>
        </p:txBody>
      </p:sp>
      <p:sp>
        <p:nvSpPr>
          <p:cNvPr id="201" name="PlaceHolder 2"/>
          <p:cNvSpPr>
            <a:spLocks noGrp="1"/>
          </p:cNvSpPr>
          <p:nvPr>
            <p:ph/>
          </p:nvPr>
        </p:nvSpPr>
        <p:spPr>
          <a:xfrm>
            <a:off x="819000" y="1990800"/>
            <a:ext cx="7142760" cy="2447640"/>
          </a:xfrm>
          <a:prstGeom prst="rect">
            <a:avLst/>
          </a:prstGeom>
          <a:noFill/>
          <a:ln w="0">
            <a:noFill/>
          </a:ln>
        </p:spPr>
        <p:txBody>
          <a:bodyPr lIns="91440" tIns="91440" rIns="91440" bIns="91440" anchor="t">
            <a:noAutofit/>
          </a:bodyPr>
          <a:lstStyle/>
          <a:p>
            <a:pPr marL="457200" indent="-330840">
              <a:lnSpc>
                <a:spcPct val="100000"/>
              </a:lnSpc>
              <a:buClr>
                <a:srgbClr val="233A44"/>
              </a:buClr>
              <a:buFont typeface="Calibri"/>
              <a:buChar char="●"/>
            </a:pPr>
            <a:r>
              <a:rPr lang="en-GB" sz="1600" b="0" strike="noStrike" spc="-1">
                <a:solidFill>
                  <a:schemeClr val="dk2"/>
                </a:solidFill>
                <a:latin typeface="Calibri"/>
                <a:ea typeface="Calibri"/>
              </a:rPr>
              <a:t>How to get students to understand that our databases do not work like Google</a:t>
            </a:r>
            <a:endParaRPr lang="en-GB" sz="1600" b="0" strike="noStrike" spc="-1">
              <a:solidFill>
                <a:srgbClr val="000000"/>
              </a:solidFill>
              <a:latin typeface="Arial"/>
            </a:endParaRPr>
          </a:p>
          <a:p>
            <a:pPr marL="457200" indent="-330840">
              <a:lnSpc>
                <a:spcPct val="100000"/>
              </a:lnSpc>
              <a:spcBef>
                <a:spcPts val="1001"/>
              </a:spcBef>
              <a:buClr>
                <a:srgbClr val="233A44"/>
              </a:buClr>
              <a:buFont typeface="Calibri"/>
              <a:buChar char="●"/>
            </a:pPr>
            <a:r>
              <a:rPr lang="en-GB" sz="1600" b="0" strike="noStrike" spc="-1">
                <a:solidFill>
                  <a:schemeClr val="dk2"/>
                </a:solidFill>
                <a:latin typeface="Calibri"/>
                <a:ea typeface="Calibri"/>
              </a:rPr>
              <a:t>First-time users often bypass subject searches based on human intelligence and rely solely on keyword searches they invent themselves, often using present-day terminology.</a:t>
            </a:r>
            <a:endParaRPr lang="en-GB" sz="1600" b="0" strike="noStrike" spc="-1">
              <a:solidFill>
                <a:srgbClr val="000000"/>
              </a:solidFill>
              <a:latin typeface="Arial"/>
            </a:endParaRPr>
          </a:p>
          <a:p>
            <a:pPr marL="457200" indent="-330840">
              <a:lnSpc>
                <a:spcPct val="100000"/>
              </a:lnSpc>
              <a:spcBef>
                <a:spcPts val="1001"/>
              </a:spcBef>
              <a:spcAft>
                <a:spcPts val="1001"/>
              </a:spcAft>
              <a:buClr>
                <a:srgbClr val="233A44"/>
              </a:buClr>
              <a:buFont typeface="Calibri"/>
              <a:buChar char="●"/>
            </a:pPr>
            <a:r>
              <a:rPr lang="en-GB" sz="1600" b="0" strike="noStrike" spc="-1">
                <a:solidFill>
                  <a:schemeClr val="dk2"/>
                </a:solidFill>
                <a:latin typeface="Calibri"/>
                <a:ea typeface="Calibri"/>
              </a:rPr>
              <a:t>WIth almost a million pages of information, the material found is sometimes overwhelming, even when incomplete.</a:t>
            </a:r>
            <a:endParaRPr lang="en-GB" sz="1600" b="0" strike="noStrike" spc="-1">
              <a:solidFill>
                <a:srgbClr val="000000"/>
              </a:solidFill>
              <a:latin typeface="Arial"/>
            </a:endParaRPr>
          </a:p>
        </p:txBody>
      </p:sp>
      <p:pic>
        <p:nvPicPr>
          <p:cNvPr id="202" name="Google Shape;210;p19" descr="the google logo with a circle around it, and a diagonal line from top left to bottom right"/>
          <p:cNvPicPr/>
          <p:nvPr/>
        </p:nvPicPr>
        <p:blipFill>
          <a:blip r:embed="rId4"/>
          <a:stretch/>
        </p:blipFill>
        <p:spPr>
          <a:xfrm>
            <a:off x="7936200" y="1850760"/>
            <a:ext cx="600480" cy="600480"/>
          </a:xfrm>
          <a:prstGeom prst="rect">
            <a:avLst/>
          </a:prstGeom>
          <a:ln w="0">
            <a:noFill/>
          </a:ln>
        </p:spPr>
      </p:pic>
      <p:pic>
        <p:nvPicPr>
          <p:cNvPr id="203" name="Google Shape;211;p19"/>
          <p:cNvPicPr/>
          <p:nvPr/>
        </p:nvPicPr>
        <p:blipFill>
          <a:blip r:embed="rId5">
            <a:alphaModFix amt="90000"/>
          </a:blip>
          <a:stretch/>
        </p:blipFill>
        <p:spPr>
          <a:xfrm>
            <a:off x="8320320" y="232200"/>
            <a:ext cx="574560" cy="705240"/>
          </a:xfrm>
          <a:prstGeom prst="rect">
            <a:avLst/>
          </a:prstGeom>
          <a:ln w="0">
            <a:noFill/>
          </a:ln>
        </p:spPr>
      </p:pic>
      <p:pic>
        <p:nvPicPr>
          <p:cNvPr id="204" name="Google Shape;212;p19" descr="A spread of overlapping open books, pages facing  forward, from left to right"/>
          <p:cNvPicPr/>
          <p:nvPr/>
        </p:nvPicPr>
        <p:blipFill>
          <a:blip r:embed="rId6"/>
          <a:stretch/>
        </p:blipFill>
        <p:spPr>
          <a:xfrm>
            <a:off x="7977600" y="3353040"/>
            <a:ext cx="574560" cy="574560"/>
          </a:xfrm>
          <a:prstGeom prst="rect">
            <a:avLst/>
          </a:prstGeom>
          <a:ln w="0">
            <a:noFill/>
          </a:ln>
        </p:spPr>
      </p:pic>
      <p:pic>
        <p:nvPicPr>
          <p:cNvPr id="205" name="Google Shape;213;p19" descr="A computer form field with the words &quot;trans hookups&quot; in the field contents, and an oval button labelled &quot;Search&quot; below"/>
          <p:cNvPicPr/>
          <p:nvPr/>
        </p:nvPicPr>
        <p:blipFill>
          <a:blip r:embed="rId7"/>
          <a:stretch/>
        </p:blipFill>
        <p:spPr>
          <a:xfrm>
            <a:off x="7962120" y="2638440"/>
            <a:ext cx="574560" cy="57456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0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PlaceHolder 1"/>
          <p:cNvSpPr>
            <a:spLocks noGrp="1"/>
          </p:cNvSpPr>
          <p:nvPr>
            <p:ph type="title"/>
          </p:nvPr>
        </p:nvSpPr>
        <p:spPr>
          <a:xfrm>
            <a:off x="819000" y="336240"/>
            <a:ext cx="7505280" cy="954360"/>
          </a:xfrm>
          <a:prstGeom prst="rect">
            <a:avLst/>
          </a:prstGeom>
          <a:noFill/>
          <a:ln w="0">
            <a:noFill/>
          </a:ln>
        </p:spPr>
        <p:txBody>
          <a:bodyPr lIns="91440" tIns="91440" rIns="91440" bIns="91440" anchor="t">
            <a:normAutofit/>
          </a:bodyPr>
          <a:lstStyle/>
          <a:p>
            <a:pPr indent="0">
              <a:lnSpc>
                <a:spcPct val="100000"/>
              </a:lnSpc>
              <a:buNone/>
              <a:tabLst>
                <a:tab pos="0" algn="l"/>
              </a:tabLst>
            </a:pPr>
            <a:r>
              <a:rPr lang="en-GB" sz="3000" b="0" strike="noStrike" spc="-1">
                <a:solidFill>
                  <a:schemeClr val="lt1"/>
                </a:solidFill>
                <a:latin typeface="Nunito"/>
                <a:ea typeface="Nunito"/>
              </a:rPr>
              <a:t>Teaching strategies &amp; eHRAF Workbooks</a:t>
            </a:r>
            <a:endParaRPr lang="en-GB" sz="3000" b="0" strike="noStrike" spc="-1">
              <a:solidFill>
                <a:srgbClr val="000000"/>
              </a:solidFill>
              <a:latin typeface="Arial"/>
            </a:endParaRPr>
          </a:p>
        </p:txBody>
      </p:sp>
      <p:sp>
        <p:nvSpPr>
          <p:cNvPr id="207" name="Google Shape;219;p20"/>
          <p:cNvSpPr/>
          <p:nvPr/>
        </p:nvSpPr>
        <p:spPr>
          <a:xfrm>
            <a:off x="870120" y="1608840"/>
            <a:ext cx="1853640" cy="443520"/>
          </a:xfrm>
          <a:prstGeom prst="rect">
            <a:avLst/>
          </a:prstGeom>
          <a:no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r>
              <a:rPr lang="en-GB" sz="1600" b="0" strike="noStrike" spc="-1">
                <a:solidFill>
                  <a:srgbClr val="FFFFFF"/>
                </a:solidFill>
                <a:latin typeface="Montserrat"/>
                <a:ea typeface="Montserrat"/>
              </a:rPr>
              <a:t>Prototype</a:t>
            </a:r>
            <a:endParaRPr lang="en-GB" sz="1600" b="0" strike="noStrike" spc="-1">
              <a:solidFill>
                <a:srgbClr val="FFFFFF"/>
              </a:solidFill>
              <a:latin typeface="Arial"/>
            </a:endParaRPr>
          </a:p>
        </p:txBody>
      </p:sp>
      <p:sp>
        <p:nvSpPr>
          <p:cNvPr id="208" name="Google Shape;220;p20"/>
          <p:cNvSpPr/>
          <p:nvPr/>
        </p:nvSpPr>
        <p:spPr>
          <a:xfrm>
            <a:off x="1198440" y="1361160"/>
            <a:ext cx="2525400" cy="691560"/>
          </a:xfrm>
          <a:prstGeom prst="rect">
            <a:avLst/>
          </a:prstGeom>
          <a:no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15000"/>
              </a:lnSpc>
              <a:spcAft>
                <a:spcPts val="1599"/>
              </a:spcAft>
              <a:tabLst>
                <a:tab pos="0" algn="l"/>
              </a:tabLst>
            </a:pPr>
            <a:r>
              <a:rPr lang="en-GB" sz="1100" b="0" strike="noStrike" spc="-1">
                <a:solidFill>
                  <a:srgbClr val="9BC5E9"/>
                </a:solidFill>
                <a:latin typeface="Lato"/>
                <a:ea typeface="Lato"/>
              </a:rPr>
              <a:t>Self-contained and  self-guided: students learn how to navigate and search in eHRAF while reading about anthropological topics</a:t>
            </a:r>
            <a:endParaRPr lang="en-GB" sz="1100" b="0" strike="noStrike" spc="-1">
              <a:solidFill>
                <a:srgbClr val="FFFFFF"/>
              </a:solidFill>
              <a:latin typeface="Arial"/>
            </a:endParaRPr>
          </a:p>
        </p:txBody>
      </p:sp>
      <p:sp>
        <p:nvSpPr>
          <p:cNvPr id="209" name="Google Shape;221;p20"/>
          <p:cNvSpPr/>
          <p:nvPr/>
        </p:nvSpPr>
        <p:spPr>
          <a:xfrm>
            <a:off x="832320" y="3191040"/>
            <a:ext cx="1853640" cy="443520"/>
          </a:xfrm>
          <a:prstGeom prst="rect">
            <a:avLst/>
          </a:prstGeom>
          <a:no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r>
              <a:rPr lang="en-GB" sz="1600" b="0" strike="noStrike" spc="-1">
                <a:solidFill>
                  <a:srgbClr val="FFFFFF"/>
                </a:solidFill>
                <a:latin typeface="Montserrat"/>
                <a:ea typeface="Montserrat"/>
              </a:rPr>
              <a:t>Share</a:t>
            </a:r>
            <a:endParaRPr lang="en-GB" sz="1600" b="0" strike="noStrike" spc="-1">
              <a:solidFill>
                <a:srgbClr val="FFFFFF"/>
              </a:solidFill>
              <a:latin typeface="Arial"/>
            </a:endParaRPr>
          </a:p>
        </p:txBody>
      </p:sp>
      <p:sp>
        <p:nvSpPr>
          <p:cNvPr id="210" name="Google Shape;222;p20"/>
          <p:cNvSpPr/>
          <p:nvPr/>
        </p:nvSpPr>
        <p:spPr>
          <a:xfrm>
            <a:off x="1198440" y="2202480"/>
            <a:ext cx="2417760" cy="691560"/>
          </a:xfrm>
          <a:prstGeom prst="rect">
            <a:avLst/>
          </a:prstGeom>
          <a:no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15000"/>
              </a:lnSpc>
              <a:spcAft>
                <a:spcPts val="1599"/>
              </a:spcAft>
              <a:tabLst>
                <a:tab pos="0" algn="l"/>
              </a:tabLst>
            </a:pPr>
            <a:r>
              <a:rPr lang="en-GB" sz="1100" b="0" strike="noStrike" spc="-1">
                <a:solidFill>
                  <a:srgbClr val="3D85C6"/>
                </a:solidFill>
                <a:latin typeface="Lato"/>
                <a:ea typeface="Lato"/>
              </a:rPr>
              <a:t>44 workbooks  allow instructors to “pick and mix” selected topics with their existing curricula</a:t>
            </a:r>
            <a:endParaRPr lang="en-GB" sz="1100" b="0" strike="noStrike" spc="-1">
              <a:solidFill>
                <a:srgbClr val="FFFFFF"/>
              </a:solidFill>
              <a:latin typeface="Arial"/>
            </a:endParaRPr>
          </a:p>
        </p:txBody>
      </p:sp>
      <p:sp>
        <p:nvSpPr>
          <p:cNvPr id="211" name="Google Shape;223;p20"/>
          <p:cNvSpPr/>
          <p:nvPr/>
        </p:nvSpPr>
        <p:spPr>
          <a:xfrm>
            <a:off x="6548760" y="1907280"/>
            <a:ext cx="1853640" cy="443520"/>
          </a:xfrm>
          <a:prstGeom prst="rect">
            <a:avLst/>
          </a:prstGeom>
          <a:no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r>
              <a:rPr lang="en-GB" sz="1600" b="0" strike="noStrike" spc="-1">
                <a:solidFill>
                  <a:srgbClr val="FFFFFF"/>
                </a:solidFill>
                <a:latin typeface="Montserrat"/>
                <a:ea typeface="Montserrat"/>
              </a:rPr>
              <a:t>Refine</a:t>
            </a:r>
            <a:endParaRPr lang="en-GB" sz="1600" b="0" strike="noStrike" spc="-1">
              <a:solidFill>
                <a:srgbClr val="FFFFFF"/>
              </a:solidFill>
              <a:latin typeface="Arial"/>
            </a:endParaRPr>
          </a:p>
        </p:txBody>
      </p:sp>
      <p:sp>
        <p:nvSpPr>
          <p:cNvPr id="212" name="Google Shape;224;p20"/>
          <p:cNvSpPr/>
          <p:nvPr/>
        </p:nvSpPr>
        <p:spPr>
          <a:xfrm>
            <a:off x="6548760" y="3320280"/>
            <a:ext cx="1853640" cy="443520"/>
          </a:xfrm>
          <a:prstGeom prst="rect">
            <a:avLst/>
          </a:prstGeom>
          <a:no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r>
              <a:rPr lang="en-GB" sz="1600" b="0" strike="noStrike" spc="-1">
                <a:solidFill>
                  <a:srgbClr val="FFFFFF"/>
                </a:solidFill>
                <a:latin typeface="Montserrat"/>
                <a:ea typeface="Montserrat"/>
              </a:rPr>
              <a:t>Get feedback</a:t>
            </a:r>
            <a:endParaRPr lang="en-GB" sz="1600" b="0" strike="noStrike" spc="-1">
              <a:solidFill>
                <a:srgbClr val="FFFFFF"/>
              </a:solidFill>
              <a:latin typeface="Arial"/>
            </a:endParaRPr>
          </a:p>
        </p:txBody>
      </p:sp>
      <p:sp>
        <p:nvSpPr>
          <p:cNvPr id="213" name="Google Shape;225;p20"/>
          <p:cNvSpPr/>
          <p:nvPr/>
        </p:nvSpPr>
        <p:spPr>
          <a:xfrm>
            <a:off x="1198440" y="3114360"/>
            <a:ext cx="2648160" cy="691560"/>
          </a:xfrm>
          <a:prstGeom prst="rect">
            <a:avLst/>
          </a:prstGeom>
          <a:no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15000"/>
              </a:lnSpc>
              <a:spcAft>
                <a:spcPts val="1599"/>
              </a:spcAft>
              <a:tabLst>
                <a:tab pos="0" algn="l"/>
              </a:tabLst>
            </a:pPr>
            <a:r>
              <a:rPr lang="en-GB" sz="1100" b="0" strike="noStrike" spc="-1">
                <a:solidFill>
                  <a:schemeClr val="accent6"/>
                </a:solidFill>
                <a:highlight>
                  <a:srgbClr val="FFFFFF"/>
                </a:highlight>
                <a:latin typeface="Lato"/>
                <a:ea typeface="Lato"/>
              </a:rPr>
              <a:t>Integrated  instructions on how to find information, such as specific Advanced Search steps for students to recreate, including suggested subjects (OCMs) </a:t>
            </a:r>
            <a:endParaRPr lang="en-GB" sz="1100" b="0" strike="noStrike" spc="-1">
              <a:solidFill>
                <a:srgbClr val="FFFFFF"/>
              </a:solidFill>
              <a:latin typeface="Arial"/>
            </a:endParaRPr>
          </a:p>
        </p:txBody>
      </p:sp>
      <p:cxnSp>
        <p:nvCxnSpPr>
          <p:cNvPr id="214" name="Google Shape;226;p20"/>
          <p:cNvCxnSpPr/>
          <p:nvPr/>
        </p:nvCxnSpPr>
        <p:spPr>
          <a:xfrm flipH="1">
            <a:off x="800280" y="2914920"/>
            <a:ext cx="2275920" cy="10800"/>
          </a:xfrm>
          <a:prstGeom prst="straightConnector1">
            <a:avLst/>
          </a:prstGeom>
          <a:ln w="9525">
            <a:solidFill>
              <a:srgbClr val="FFFFFF"/>
            </a:solidFill>
            <a:prstDash val="dot"/>
            <a:round/>
          </a:ln>
        </p:spPr>
      </p:cxnSp>
      <p:cxnSp>
        <p:nvCxnSpPr>
          <p:cNvPr id="215" name="Google Shape;227;p20"/>
          <p:cNvCxnSpPr/>
          <p:nvPr/>
        </p:nvCxnSpPr>
        <p:spPr>
          <a:xfrm flipH="1">
            <a:off x="6101280" y="3043800"/>
            <a:ext cx="2275920" cy="10800"/>
          </a:xfrm>
          <a:prstGeom prst="straightConnector1">
            <a:avLst/>
          </a:prstGeom>
          <a:ln w="9525">
            <a:solidFill>
              <a:srgbClr val="FFFFFF"/>
            </a:solidFill>
            <a:prstDash val="dot"/>
            <a:round/>
          </a:ln>
        </p:spPr>
      </p:cxnSp>
      <p:cxnSp>
        <p:nvCxnSpPr>
          <p:cNvPr id="216" name="Google Shape;228;p20"/>
          <p:cNvCxnSpPr/>
          <p:nvPr/>
        </p:nvCxnSpPr>
        <p:spPr>
          <a:xfrm flipH="1">
            <a:off x="812520" y="4719240"/>
            <a:ext cx="7596720" cy="10800"/>
          </a:xfrm>
          <a:prstGeom prst="straightConnector1">
            <a:avLst/>
          </a:prstGeom>
          <a:ln w="9525">
            <a:solidFill>
              <a:srgbClr val="B7B7B7"/>
            </a:solidFill>
            <a:round/>
          </a:ln>
        </p:spPr>
      </p:cxnSp>
      <p:grpSp>
        <p:nvGrpSpPr>
          <p:cNvPr id="217" name="Google Shape;229;p20"/>
          <p:cNvGrpSpPr/>
          <p:nvPr/>
        </p:nvGrpSpPr>
        <p:grpSpPr>
          <a:xfrm>
            <a:off x="363600" y="1233720"/>
            <a:ext cx="620280" cy="619920"/>
            <a:chOff x="363600" y="1233720"/>
            <a:chExt cx="620280" cy="619920"/>
          </a:xfrm>
        </p:grpSpPr>
        <p:sp>
          <p:nvSpPr>
            <p:cNvPr id="218" name="Google Shape;230;p20"/>
            <p:cNvSpPr/>
            <p:nvPr/>
          </p:nvSpPr>
          <p:spPr>
            <a:xfrm rot="2368800">
              <a:off x="452520" y="1324080"/>
              <a:ext cx="442080" cy="438840"/>
            </a:xfrm>
            <a:prstGeom prst="pie">
              <a:avLst>
                <a:gd name="adj1" fmla="val 18953478"/>
                <a:gd name="adj2" fmla="val 8381030"/>
              </a:avLst>
            </a:prstGeom>
            <a:solidFill>
              <a:srgbClr val="9BC5E9"/>
            </a:solidFill>
            <a:ln w="0">
              <a:noFill/>
            </a:ln>
            <a:effectLst>
              <a:outerShdw blurRad="228600" dist="50760" dir="5400000" algn="tl" rotWithShape="0">
                <a:srgbClr val="000000">
                  <a:alpha val="55000"/>
                </a:srgbClr>
              </a:outerShdw>
            </a:effectLst>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219" name="Google Shape;231;p20"/>
            <p:cNvSpPr/>
            <p:nvPr/>
          </p:nvSpPr>
          <p:spPr>
            <a:xfrm rot="249000">
              <a:off x="439200" y="1291320"/>
              <a:ext cx="493200" cy="489600"/>
            </a:xfrm>
            <a:prstGeom prst="chord">
              <a:avLst>
                <a:gd name="adj1" fmla="val 2500565"/>
                <a:gd name="adj2" fmla="val 1811979"/>
              </a:avLst>
            </a:prstGeom>
            <a:solidFill>
              <a:srgbClr val="9BC5E9"/>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grpSp>
      <p:sp>
        <p:nvSpPr>
          <p:cNvPr id="220" name="Google Shape;232;p20"/>
          <p:cNvSpPr/>
          <p:nvPr/>
        </p:nvSpPr>
        <p:spPr>
          <a:xfrm>
            <a:off x="411120" y="1362600"/>
            <a:ext cx="507600" cy="26568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noAutofit/>
          </a:bodyPr>
          <a:lstStyle/>
          <a:p>
            <a:pPr algn="ctr">
              <a:lnSpc>
                <a:spcPct val="100000"/>
              </a:lnSpc>
              <a:tabLst>
                <a:tab pos="0" algn="l"/>
              </a:tabLst>
            </a:pPr>
            <a:r>
              <a:rPr lang="en-GB" sz="1600" b="1" strike="noStrike" spc="-1">
                <a:solidFill>
                  <a:srgbClr val="FFFFFF"/>
                </a:solidFill>
                <a:latin typeface="Roboto"/>
                <a:ea typeface="Roboto"/>
              </a:rPr>
              <a:t>1</a:t>
            </a:r>
            <a:endParaRPr lang="en-GB" sz="1600" b="0" strike="noStrike" spc="-1">
              <a:solidFill>
                <a:srgbClr val="FFFFFF"/>
              </a:solidFill>
              <a:latin typeface="Arial"/>
            </a:endParaRPr>
          </a:p>
        </p:txBody>
      </p:sp>
      <p:grpSp>
        <p:nvGrpSpPr>
          <p:cNvPr id="221" name="Google Shape;233;p20"/>
          <p:cNvGrpSpPr/>
          <p:nvPr/>
        </p:nvGrpSpPr>
        <p:grpSpPr>
          <a:xfrm>
            <a:off x="398520" y="2181600"/>
            <a:ext cx="608040" cy="604800"/>
            <a:chOff x="398520" y="2181600"/>
            <a:chExt cx="608040" cy="604800"/>
          </a:xfrm>
        </p:grpSpPr>
        <p:sp>
          <p:nvSpPr>
            <p:cNvPr id="222" name="Google Shape;234;p20"/>
            <p:cNvSpPr/>
            <p:nvPr/>
          </p:nvSpPr>
          <p:spPr>
            <a:xfrm rot="18568200">
              <a:off x="492480" y="2262600"/>
              <a:ext cx="419400" cy="442080"/>
            </a:xfrm>
            <a:prstGeom prst="pie">
              <a:avLst>
                <a:gd name="adj1" fmla="val 18953478"/>
                <a:gd name="adj2" fmla="val 8381030"/>
              </a:avLst>
            </a:prstGeom>
            <a:solidFill>
              <a:srgbClr val="2196F3"/>
            </a:solidFill>
            <a:ln w="0">
              <a:noFill/>
            </a:ln>
            <a:effectLst>
              <a:outerShdw blurRad="228600" dist="50760" dir="5400000" algn="tl" rotWithShape="0">
                <a:srgbClr val="000000">
                  <a:alpha val="55000"/>
                </a:srgbClr>
              </a:outerShdw>
            </a:effectLst>
          </p:spPr>
          <p:style>
            <a:lnRef idx="0">
              <a:scrgbClr r="0" g="0" b="0"/>
            </a:lnRef>
            <a:fillRef idx="0">
              <a:scrgbClr r="0" g="0" b="0"/>
            </a:fillRef>
            <a:effectRef idx="0">
              <a:scrgbClr r="0" g="0" b="0"/>
            </a:effectRef>
            <a:fontRef idx="minor"/>
          </p:style>
          <p:txBody>
            <a:bodyPr tIns="9720" bIns="972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223" name="Google Shape;235;p20"/>
            <p:cNvSpPr/>
            <p:nvPr/>
          </p:nvSpPr>
          <p:spPr>
            <a:xfrm rot="16449000">
              <a:off x="461160" y="2225520"/>
              <a:ext cx="467640" cy="493200"/>
            </a:xfrm>
            <a:prstGeom prst="chord">
              <a:avLst>
                <a:gd name="adj1" fmla="val 2500565"/>
                <a:gd name="adj2" fmla="val 1811979"/>
              </a:avLst>
            </a:prstGeom>
            <a:solidFill>
              <a:srgbClr val="2196F3"/>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grpSp>
      <p:sp>
        <p:nvSpPr>
          <p:cNvPr id="224" name="Google Shape;236;p20"/>
          <p:cNvSpPr/>
          <p:nvPr/>
        </p:nvSpPr>
        <p:spPr>
          <a:xfrm>
            <a:off x="391320" y="4077000"/>
            <a:ext cx="507600" cy="33336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noAutofit/>
          </a:bodyPr>
          <a:lstStyle/>
          <a:p>
            <a:pPr algn="ctr">
              <a:lnSpc>
                <a:spcPct val="100000"/>
              </a:lnSpc>
              <a:tabLst>
                <a:tab pos="0" algn="l"/>
              </a:tabLst>
            </a:pPr>
            <a:r>
              <a:rPr lang="en-GB" sz="1600" b="1" strike="noStrike" spc="-1">
                <a:solidFill>
                  <a:srgbClr val="FFFFFF"/>
                </a:solidFill>
                <a:latin typeface="Roboto"/>
                <a:ea typeface="Roboto"/>
              </a:rPr>
              <a:t>02</a:t>
            </a:r>
            <a:endParaRPr lang="en-GB" sz="1600" b="0" strike="noStrike" spc="-1">
              <a:solidFill>
                <a:srgbClr val="FFFFFF"/>
              </a:solidFill>
              <a:latin typeface="Arial"/>
            </a:endParaRPr>
          </a:p>
        </p:txBody>
      </p:sp>
      <p:grpSp>
        <p:nvGrpSpPr>
          <p:cNvPr id="225" name="Google Shape;237;p20"/>
          <p:cNvGrpSpPr/>
          <p:nvPr/>
        </p:nvGrpSpPr>
        <p:grpSpPr>
          <a:xfrm>
            <a:off x="399240" y="2915640"/>
            <a:ext cx="560880" cy="558000"/>
            <a:chOff x="399240" y="2915640"/>
            <a:chExt cx="560880" cy="558000"/>
          </a:xfrm>
        </p:grpSpPr>
        <p:sp>
          <p:nvSpPr>
            <p:cNvPr id="226" name="Google Shape;238;p20"/>
            <p:cNvSpPr/>
            <p:nvPr/>
          </p:nvSpPr>
          <p:spPr>
            <a:xfrm rot="13168800">
              <a:off x="475200" y="3001320"/>
              <a:ext cx="408240" cy="386640"/>
            </a:xfrm>
            <a:prstGeom prst="pie">
              <a:avLst>
                <a:gd name="adj1" fmla="val 19686997"/>
                <a:gd name="adj2" fmla="val 7771013"/>
              </a:avLst>
            </a:prstGeom>
            <a:solidFill>
              <a:srgbClr val="1976D2"/>
            </a:solidFill>
            <a:ln w="0">
              <a:noFill/>
            </a:ln>
            <a:effectLst>
              <a:outerShdw blurRad="228600" dist="50760" dir="5400000" algn="tl" rotWithShape="0">
                <a:srgbClr val="000000">
                  <a:alpha val="55000"/>
                </a:srgbClr>
              </a:outerShdw>
            </a:effectLst>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sp>
          <p:nvSpPr>
            <p:cNvPr id="227" name="Google Shape;239;p20"/>
            <p:cNvSpPr/>
            <p:nvPr/>
          </p:nvSpPr>
          <p:spPr>
            <a:xfrm rot="11048400">
              <a:off x="440280" y="2984760"/>
              <a:ext cx="455040" cy="431280"/>
            </a:xfrm>
            <a:prstGeom prst="chord">
              <a:avLst>
                <a:gd name="adj1" fmla="val 2500565"/>
                <a:gd name="adj2" fmla="val 1811979"/>
              </a:avLst>
            </a:prstGeom>
            <a:solidFill>
              <a:srgbClr val="1976D2"/>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en-GB" sz="1400" b="0" strike="noStrike" spc="-1">
                <a:solidFill>
                  <a:srgbClr val="000000"/>
                </a:solidFill>
                <a:latin typeface="Arial"/>
                <a:ea typeface="Arial"/>
              </a:endParaRPr>
            </a:p>
          </p:txBody>
        </p:sp>
      </p:grpSp>
      <p:sp>
        <p:nvSpPr>
          <p:cNvPr id="228" name="Google Shape;240;p20"/>
          <p:cNvSpPr/>
          <p:nvPr/>
        </p:nvSpPr>
        <p:spPr>
          <a:xfrm>
            <a:off x="5403960" y="2882880"/>
            <a:ext cx="507600" cy="26568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noAutofit/>
          </a:bodyPr>
          <a:lstStyle/>
          <a:p>
            <a:pPr algn="ctr">
              <a:lnSpc>
                <a:spcPct val="100000"/>
              </a:lnSpc>
              <a:tabLst>
                <a:tab pos="0" algn="l"/>
              </a:tabLst>
            </a:pPr>
            <a:r>
              <a:rPr lang="en-GB" sz="1600" b="1" strike="noStrike" spc="-1">
                <a:solidFill>
                  <a:srgbClr val="FFFFFF"/>
                </a:solidFill>
                <a:latin typeface="Roboto"/>
                <a:ea typeface="Roboto"/>
              </a:rPr>
              <a:t>03</a:t>
            </a:r>
            <a:endParaRPr lang="en-GB" sz="1600" b="0" strike="noStrike" spc="-1">
              <a:solidFill>
                <a:srgbClr val="FFFFFF"/>
              </a:solidFill>
              <a:latin typeface="Arial"/>
            </a:endParaRPr>
          </a:p>
        </p:txBody>
      </p:sp>
      <p:sp>
        <p:nvSpPr>
          <p:cNvPr id="229" name="Google Shape;241;p20"/>
          <p:cNvSpPr/>
          <p:nvPr/>
        </p:nvSpPr>
        <p:spPr>
          <a:xfrm>
            <a:off x="391320" y="2996280"/>
            <a:ext cx="546840" cy="46512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noAutofit/>
          </a:bodyPr>
          <a:lstStyle/>
          <a:p>
            <a:pPr>
              <a:lnSpc>
                <a:spcPct val="100000"/>
              </a:lnSpc>
              <a:tabLst>
                <a:tab pos="0" algn="l"/>
              </a:tabLst>
            </a:pPr>
            <a:r>
              <a:rPr lang="en-GB" sz="1600" b="1" strike="noStrike" spc="-1">
                <a:solidFill>
                  <a:schemeClr val="dk1"/>
                </a:solidFill>
                <a:latin typeface="Roboto"/>
                <a:ea typeface="Roboto"/>
              </a:rPr>
              <a:t>  3</a:t>
            </a:r>
            <a:endParaRPr lang="en-GB" sz="1600" b="0" strike="noStrike" spc="-1">
              <a:solidFill>
                <a:srgbClr val="FFFFFF"/>
              </a:solidFill>
              <a:latin typeface="Arial"/>
            </a:endParaRPr>
          </a:p>
        </p:txBody>
      </p:sp>
      <p:sp>
        <p:nvSpPr>
          <p:cNvPr id="230" name="Google Shape;242;p20"/>
          <p:cNvSpPr/>
          <p:nvPr/>
        </p:nvSpPr>
        <p:spPr>
          <a:xfrm rot="191400">
            <a:off x="430200" y="3917520"/>
            <a:ext cx="468720" cy="430920"/>
          </a:xfrm>
          <a:prstGeom prst="chord">
            <a:avLst>
              <a:gd name="adj1" fmla="val 2500565"/>
              <a:gd name="adj2" fmla="val 1811979"/>
            </a:avLst>
          </a:prstGeom>
          <a:solidFill>
            <a:srgbClr val="1C4587"/>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r>
              <a:rPr lang="en-GB" sz="1500" b="1" strike="noStrike" spc="-1">
                <a:solidFill>
                  <a:schemeClr val="dk1"/>
                </a:solidFill>
                <a:latin typeface="Roboto"/>
                <a:ea typeface="Roboto"/>
              </a:rPr>
              <a:t>4</a:t>
            </a:r>
            <a:endParaRPr lang="en-GB" sz="1500" b="0" strike="noStrike" spc="-1">
              <a:solidFill>
                <a:srgbClr val="FFFFFF"/>
              </a:solidFill>
              <a:latin typeface="Arial"/>
            </a:endParaRPr>
          </a:p>
        </p:txBody>
      </p:sp>
      <p:sp>
        <p:nvSpPr>
          <p:cNvPr id="231" name="Google Shape;243;p20"/>
          <p:cNvSpPr/>
          <p:nvPr/>
        </p:nvSpPr>
        <p:spPr>
          <a:xfrm>
            <a:off x="411120" y="2268720"/>
            <a:ext cx="507600" cy="33336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noAutofit/>
          </a:bodyPr>
          <a:lstStyle/>
          <a:p>
            <a:pPr algn="ctr">
              <a:lnSpc>
                <a:spcPct val="100000"/>
              </a:lnSpc>
              <a:tabLst>
                <a:tab pos="0" algn="l"/>
              </a:tabLst>
            </a:pPr>
            <a:r>
              <a:rPr lang="en-GB" sz="1600" b="1" strike="noStrike" spc="-1">
                <a:solidFill>
                  <a:srgbClr val="FFFFFF"/>
                </a:solidFill>
                <a:latin typeface="Roboto"/>
                <a:ea typeface="Roboto"/>
              </a:rPr>
              <a:t>2</a:t>
            </a:r>
            <a:endParaRPr lang="en-GB" sz="1600" b="0" strike="noStrike" spc="-1">
              <a:solidFill>
                <a:srgbClr val="FFFFFF"/>
              </a:solidFill>
              <a:latin typeface="Arial"/>
            </a:endParaRPr>
          </a:p>
        </p:txBody>
      </p:sp>
      <p:sp>
        <p:nvSpPr>
          <p:cNvPr id="232" name="Google Shape;244;p20"/>
          <p:cNvSpPr/>
          <p:nvPr/>
        </p:nvSpPr>
        <p:spPr>
          <a:xfrm>
            <a:off x="1181160" y="3806280"/>
            <a:ext cx="2542320" cy="95292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pPr>
              <a:lnSpc>
                <a:spcPct val="115000"/>
              </a:lnSpc>
              <a:spcAft>
                <a:spcPts val="1599"/>
              </a:spcAft>
              <a:tabLst>
                <a:tab pos="0" algn="l"/>
              </a:tabLst>
            </a:pPr>
            <a:r>
              <a:rPr lang="en-GB" sz="1100" b="0" strike="noStrike" spc="-1">
                <a:solidFill>
                  <a:srgbClr val="1C4587"/>
                </a:solidFill>
                <a:latin typeface="Lato"/>
                <a:ea typeface="Lato"/>
              </a:rPr>
              <a:t>Workbook activities develop key search strategies, data-finding skills, and encourage more open-ended comparisons</a:t>
            </a:r>
            <a:endParaRPr lang="en-GB" sz="1100" b="0" strike="noStrike" spc="-1">
              <a:solidFill>
                <a:srgbClr val="FFFFFF"/>
              </a:solidFill>
              <a:latin typeface="Arial"/>
            </a:endParaRPr>
          </a:p>
        </p:txBody>
      </p:sp>
      <p:pic>
        <p:nvPicPr>
          <p:cNvPr id="233" name="Google Shape;245;p20"/>
          <p:cNvPicPr/>
          <p:nvPr/>
        </p:nvPicPr>
        <p:blipFill>
          <a:blip r:embed="rId3"/>
          <a:stretch/>
        </p:blipFill>
        <p:spPr>
          <a:xfrm>
            <a:off x="3910320" y="2202480"/>
            <a:ext cx="4745520" cy="1387080"/>
          </a:xfrm>
          <a:prstGeom prst="rect">
            <a:avLst/>
          </a:prstGeom>
          <a:ln w="0">
            <a:noFill/>
          </a:ln>
        </p:spPr>
      </p:pic>
      <p:pic>
        <p:nvPicPr>
          <p:cNvPr id="234" name="Google Shape;246;p20"/>
          <p:cNvPicPr/>
          <p:nvPr/>
        </p:nvPicPr>
        <p:blipFill>
          <a:blip r:embed="rId4"/>
          <a:stretch/>
        </p:blipFill>
        <p:spPr>
          <a:xfrm>
            <a:off x="3910320" y="1181880"/>
            <a:ext cx="4708080" cy="1344960"/>
          </a:xfrm>
          <a:prstGeom prst="rect">
            <a:avLst/>
          </a:prstGeom>
          <a:ln w="0">
            <a:noFill/>
          </a:ln>
        </p:spPr>
      </p:pic>
      <p:pic>
        <p:nvPicPr>
          <p:cNvPr id="235" name="Google Shape;247;p20"/>
          <p:cNvPicPr/>
          <p:nvPr/>
        </p:nvPicPr>
        <p:blipFill>
          <a:blip r:embed="rId5"/>
          <a:stretch/>
        </p:blipFill>
        <p:spPr>
          <a:xfrm>
            <a:off x="3872880" y="3432240"/>
            <a:ext cx="4745520" cy="1275120"/>
          </a:xfrm>
          <a:prstGeom prst="rect">
            <a:avLst/>
          </a:prstGeom>
          <a:ln w="0">
            <a:noFill/>
          </a:ln>
        </p:spPr>
      </p:pic>
      <p:pic>
        <p:nvPicPr>
          <p:cNvPr id="236" name="Google Shape;248;p20"/>
          <p:cNvPicPr/>
          <p:nvPr/>
        </p:nvPicPr>
        <p:blipFill>
          <a:blip r:embed="rId6">
            <a:alphaModFix amt="90000"/>
          </a:blip>
          <a:stretch/>
        </p:blipFill>
        <p:spPr>
          <a:xfrm>
            <a:off x="8320320" y="232200"/>
            <a:ext cx="574560" cy="7052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600">
        <p:push/>
      </p:transition>
    </mc:Choice>
    <mc:Fallback xmlns:p15="http://schemas.microsoft.com/office/powerpoint/2012/main" xmlns="">
      <p:transition spd="slow">
        <p:push dir="l"/>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3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2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2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PlaceHolder 1"/>
          <p:cNvSpPr>
            <a:spLocks noGrp="1"/>
          </p:cNvSpPr>
          <p:nvPr>
            <p:ph type="title"/>
          </p:nvPr>
        </p:nvSpPr>
        <p:spPr>
          <a:xfrm>
            <a:off x="692280" y="448560"/>
            <a:ext cx="7505280" cy="954360"/>
          </a:xfrm>
          <a:prstGeom prst="rect">
            <a:avLst/>
          </a:prstGeom>
          <a:noFill/>
          <a:ln w="0">
            <a:noFill/>
          </a:ln>
        </p:spPr>
        <p:txBody>
          <a:bodyPr lIns="91440" tIns="91440" rIns="91440" bIns="91440" anchor="t">
            <a:normAutofit fontScale="90000"/>
          </a:bodyPr>
          <a:lstStyle/>
          <a:p>
            <a:pPr indent="0">
              <a:lnSpc>
                <a:spcPct val="100000"/>
              </a:lnSpc>
              <a:buNone/>
              <a:tabLst>
                <a:tab pos="0" algn="l"/>
              </a:tabLst>
            </a:pPr>
            <a:r>
              <a:rPr lang="en-GB" sz="3000" b="0" strike="noStrike" spc="-1">
                <a:solidFill>
                  <a:schemeClr val="lt1"/>
                </a:solidFill>
                <a:latin typeface="Nunito"/>
                <a:ea typeface="Nunito"/>
              </a:rPr>
              <a:t>Examples of exercises</a:t>
            </a:r>
            <a:endParaRPr lang="en-GB" sz="3000" b="0" strike="noStrike" spc="-1">
              <a:solidFill>
                <a:srgbClr val="000000"/>
              </a:solidFill>
              <a:latin typeface="Arial"/>
            </a:endParaRPr>
          </a:p>
          <a:p>
            <a:pPr indent="0">
              <a:lnSpc>
                <a:spcPct val="100000"/>
              </a:lnSpc>
              <a:buNone/>
              <a:tabLst>
                <a:tab pos="0" algn="l"/>
              </a:tabLst>
            </a:pPr>
            <a:r>
              <a:rPr lang="en-GB" sz="3000" b="0" strike="noStrike" spc="-1">
                <a:solidFill>
                  <a:schemeClr val="lt1"/>
                </a:solidFill>
                <a:latin typeface="Nunito"/>
                <a:ea typeface="Nunito"/>
              </a:rPr>
              <a:t>from eHRAF Archaeology</a:t>
            </a:r>
            <a:endParaRPr lang="en-GB" sz="3000" b="0" strike="noStrike" spc="-1">
              <a:solidFill>
                <a:srgbClr val="000000"/>
              </a:solidFill>
              <a:latin typeface="Arial"/>
            </a:endParaRPr>
          </a:p>
        </p:txBody>
      </p:sp>
      <p:sp>
        <p:nvSpPr>
          <p:cNvPr id="238" name="PlaceHolder 2"/>
          <p:cNvSpPr>
            <a:spLocks noGrp="1"/>
          </p:cNvSpPr>
          <p:nvPr>
            <p:ph/>
          </p:nvPr>
        </p:nvSpPr>
        <p:spPr>
          <a:xfrm>
            <a:off x="819000" y="1990800"/>
            <a:ext cx="7505280" cy="2447640"/>
          </a:xfrm>
          <a:prstGeom prst="rect">
            <a:avLst/>
          </a:prstGeom>
          <a:noFill/>
          <a:ln w="0">
            <a:noFill/>
          </a:ln>
        </p:spPr>
        <p:txBody>
          <a:bodyPr lIns="91440" tIns="91440" rIns="91440" bIns="91440" anchor="t">
            <a:normAutofit/>
          </a:bodyPr>
          <a:lstStyle/>
          <a:p>
            <a:pPr indent="0">
              <a:spcBef>
                <a:spcPts val="1417"/>
              </a:spcBef>
              <a:buNone/>
            </a:pPr>
            <a:endParaRPr lang="en-GB" sz="1300" b="0" strike="noStrike" spc="-1">
              <a:solidFill>
                <a:schemeClr val="dk2"/>
              </a:solidFill>
              <a:latin typeface="Calibri"/>
              <a:ea typeface="Calibri"/>
            </a:endParaRPr>
          </a:p>
        </p:txBody>
      </p:sp>
      <p:pic>
        <p:nvPicPr>
          <p:cNvPr id="239" name="Google Shape;255;p21"/>
          <p:cNvPicPr/>
          <p:nvPr/>
        </p:nvPicPr>
        <p:blipFill>
          <a:blip r:embed="rId3"/>
          <a:stretch/>
        </p:blipFill>
        <p:spPr>
          <a:xfrm>
            <a:off x="3551040" y="2384280"/>
            <a:ext cx="5059440" cy="1461960"/>
          </a:xfrm>
          <a:prstGeom prst="rect">
            <a:avLst/>
          </a:prstGeom>
          <a:ln w="0">
            <a:noFill/>
          </a:ln>
        </p:spPr>
      </p:pic>
      <p:pic>
        <p:nvPicPr>
          <p:cNvPr id="240" name="Google Shape;256;p21"/>
          <p:cNvPicPr/>
          <p:nvPr/>
        </p:nvPicPr>
        <p:blipFill>
          <a:blip r:embed="rId4"/>
          <a:stretch/>
        </p:blipFill>
        <p:spPr>
          <a:xfrm>
            <a:off x="3551040" y="1357920"/>
            <a:ext cx="5124960" cy="1461960"/>
          </a:xfrm>
          <a:prstGeom prst="rect">
            <a:avLst/>
          </a:prstGeom>
          <a:ln w="0">
            <a:noFill/>
          </a:ln>
        </p:spPr>
      </p:pic>
      <p:pic>
        <p:nvPicPr>
          <p:cNvPr id="241" name="Google Shape;257;p21"/>
          <p:cNvPicPr/>
          <p:nvPr/>
        </p:nvPicPr>
        <p:blipFill>
          <a:blip r:embed="rId5"/>
          <a:stretch/>
        </p:blipFill>
        <p:spPr>
          <a:xfrm>
            <a:off x="3551040" y="3455280"/>
            <a:ext cx="5124960" cy="1453320"/>
          </a:xfrm>
          <a:prstGeom prst="rect">
            <a:avLst/>
          </a:prstGeom>
          <a:ln w="0">
            <a:noFill/>
          </a:ln>
        </p:spPr>
      </p:pic>
      <p:pic>
        <p:nvPicPr>
          <p:cNvPr id="242" name="Google Shape;258;p21"/>
          <p:cNvPicPr/>
          <p:nvPr/>
        </p:nvPicPr>
        <p:blipFill>
          <a:blip r:embed="rId6">
            <a:alphaModFix amt="90000"/>
          </a:blip>
          <a:stretch/>
        </p:blipFill>
        <p:spPr>
          <a:xfrm>
            <a:off x="8320320" y="232200"/>
            <a:ext cx="574560" cy="70524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PlaceHolder 1"/>
          <p:cNvSpPr>
            <a:spLocks noGrp="1"/>
          </p:cNvSpPr>
          <p:nvPr>
            <p:ph type="title"/>
          </p:nvPr>
        </p:nvSpPr>
        <p:spPr>
          <a:xfrm>
            <a:off x="819000" y="845640"/>
            <a:ext cx="7505280" cy="954360"/>
          </a:xfrm>
          <a:prstGeom prst="rect">
            <a:avLst/>
          </a:prstGeom>
          <a:noFill/>
          <a:ln w="0">
            <a:noFill/>
          </a:ln>
        </p:spPr>
        <p:txBody>
          <a:bodyPr lIns="91440" tIns="91440" rIns="91440" bIns="91440" anchor="t">
            <a:normAutofit/>
          </a:bodyPr>
          <a:lstStyle/>
          <a:p>
            <a:pPr indent="0">
              <a:lnSpc>
                <a:spcPct val="100000"/>
              </a:lnSpc>
              <a:buNone/>
              <a:tabLst>
                <a:tab pos="0" algn="l"/>
              </a:tabLst>
            </a:pPr>
            <a:r>
              <a:rPr lang="en-GB" sz="2450" b="0" strike="noStrike" spc="-1">
                <a:solidFill>
                  <a:schemeClr val="lt1"/>
                </a:solidFill>
                <a:latin typeface="Nunito"/>
                <a:ea typeface="Nunito"/>
              </a:rPr>
              <a:t>Examples of pre-selected small-scale comparisons </a:t>
            </a:r>
            <a:endParaRPr lang="en-GB" sz="2450" b="0" strike="noStrike" spc="-1">
              <a:solidFill>
                <a:srgbClr val="000000"/>
              </a:solidFill>
              <a:latin typeface="Arial"/>
            </a:endParaRPr>
          </a:p>
        </p:txBody>
      </p:sp>
      <p:sp>
        <p:nvSpPr>
          <p:cNvPr id="244" name="PlaceHolder 2"/>
          <p:cNvSpPr>
            <a:spLocks noGrp="1"/>
          </p:cNvSpPr>
          <p:nvPr>
            <p:ph/>
          </p:nvPr>
        </p:nvSpPr>
        <p:spPr>
          <a:xfrm>
            <a:off x="819000" y="1990800"/>
            <a:ext cx="3685680" cy="2447640"/>
          </a:xfrm>
          <a:prstGeom prst="rect">
            <a:avLst/>
          </a:prstGeom>
          <a:noFill/>
          <a:ln w="0">
            <a:noFill/>
          </a:ln>
        </p:spPr>
        <p:txBody>
          <a:bodyPr lIns="91440" tIns="91440" rIns="91440" bIns="91440" anchor="t">
            <a:normAutofit/>
          </a:bodyPr>
          <a:lstStyle/>
          <a:p>
            <a:pPr indent="0">
              <a:lnSpc>
                <a:spcPct val="115000"/>
              </a:lnSpc>
              <a:spcAft>
                <a:spcPts val="1199"/>
              </a:spcAft>
              <a:buNone/>
              <a:tabLst>
                <a:tab pos="0" algn="l"/>
              </a:tabLst>
            </a:pPr>
            <a:r>
              <a:rPr lang="en-GB" sz="1300" b="0" strike="noStrike" spc="-1">
                <a:solidFill>
                  <a:srgbClr val="FFFFFF"/>
                </a:solidFill>
                <a:latin typeface="Calibri"/>
                <a:ea typeface="Calibri"/>
              </a:rPr>
              <a:t>Lorem ipsum dolor sit amet, consectetur adipiscing elit. Curabitur eleifend a diam quis suscipit. Fusce venenatis nunc ut lectus convallis, sit amet egestas mi rutrum. Maecenas molestie ultricies euismod. Morbi a rutrum nisl. Vestibulum laoreet enim id sem fermentum, sed aliquam arcu dictum. Donec ultrices diam sagittis nibh pellentesque eleifend.</a:t>
            </a:r>
            <a:endParaRPr lang="en-GB" sz="1300" b="0" strike="noStrike" spc="-1">
              <a:solidFill>
                <a:srgbClr val="000000"/>
              </a:solidFill>
              <a:latin typeface="Arial"/>
            </a:endParaRPr>
          </a:p>
        </p:txBody>
      </p:sp>
      <p:pic>
        <p:nvPicPr>
          <p:cNvPr id="245" name="Google Shape;265;p22"/>
          <p:cNvPicPr/>
          <p:nvPr/>
        </p:nvPicPr>
        <p:blipFill>
          <a:blip r:embed="rId3"/>
          <a:stretch/>
        </p:blipFill>
        <p:spPr>
          <a:xfrm>
            <a:off x="819000" y="1765800"/>
            <a:ext cx="2259360" cy="1305000"/>
          </a:xfrm>
          <a:prstGeom prst="rect">
            <a:avLst/>
          </a:prstGeom>
          <a:ln w="0">
            <a:noFill/>
          </a:ln>
        </p:spPr>
      </p:pic>
      <p:pic>
        <p:nvPicPr>
          <p:cNvPr id="246" name="Google Shape;266;p22"/>
          <p:cNvPicPr/>
          <p:nvPr/>
        </p:nvPicPr>
        <p:blipFill>
          <a:blip r:embed="rId4"/>
          <a:stretch/>
        </p:blipFill>
        <p:spPr>
          <a:xfrm>
            <a:off x="777600" y="3369960"/>
            <a:ext cx="2342880" cy="1305000"/>
          </a:xfrm>
          <a:prstGeom prst="rect">
            <a:avLst/>
          </a:prstGeom>
          <a:ln w="0">
            <a:noFill/>
          </a:ln>
        </p:spPr>
      </p:pic>
      <p:pic>
        <p:nvPicPr>
          <p:cNvPr id="247" name="Google Shape;267;p22"/>
          <p:cNvPicPr/>
          <p:nvPr/>
        </p:nvPicPr>
        <p:blipFill>
          <a:blip r:embed="rId5"/>
          <a:stretch/>
        </p:blipFill>
        <p:spPr>
          <a:xfrm>
            <a:off x="5251680" y="1765800"/>
            <a:ext cx="2342880" cy="1339200"/>
          </a:xfrm>
          <a:prstGeom prst="rect">
            <a:avLst/>
          </a:prstGeom>
          <a:ln w="0">
            <a:noFill/>
          </a:ln>
        </p:spPr>
      </p:pic>
      <p:pic>
        <p:nvPicPr>
          <p:cNvPr id="248" name="Google Shape;268;p22"/>
          <p:cNvPicPr/>
          <p:nvPr/>
        </p:nvPicPr>
        <p:blipFill>
          <a:blip r:embed="rId6"/>
          <a:stretch/>
        </p:blipFill>
        <p:spPr>
          <a:xfrm>
            <a:off x="5299560" y="3260520"/>
            <a:ext cx="2342880" cy="1329120"/>
          </a:xfrm>
          <a:prstGeom prst="rect">
            <a:avLst/>
          </a:prstGeom>
          <a:ln w="0">
            <a:noFill/>
          </a:ln>
        </p:spPr>
      </p:pic>
      <p:pic>
        <p:nvPicPr>
          <p:cNvPr id="249" name="Google Shape;269;p22"/>
          <p:cNvPicPr/>
          <p:nvPr/>
        </p:nvPicPr>
        <p:blipFill>
          <a:blip r:embed="rId7">
            <a:alphaModFix amt="90000"/>
          </a:blip>
          <a:stretch/>
        </p:blipFill>
        <p:spPr>
          <a:xfrm>
            <a:off x="8320320" y="232200"/>
            <a:ext cx="574560" cy="70524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PlaceHolder 1"/>
          <p:cNvSpPr>
            <a:spLocks noGrp="1"/>
          </p:cNvSpPr>
          <p:nvPr>
            <p:ph type="title"/>
          </p:nvPr>
        </p:nvSpPr>
        <p:spPr>
          <a:xfrm>
            <a:off x="819000" y="394200"/>
            <a:ext cx="7505280" cy="954360"/>
          </a:xfrm>
          <a:prstGeom prst="rect">
            <a:avLst/>
          </a:prstGeom>
          <a:noFill/>
          <a:ln w="0">
            <a:noFill/>
          </a:ln>
        </p:spPr>
        <p:txBody>
          <a:bodyPr lIns="91440" tIns="91440" rIns="91440" bIns="91440" anchor="t">
            <a:normAutofit/>
          </a:bodyPr>
          <a:lstStyle/>
          <a:p>
            <a:pPr indent="0">
              <a:lnSpc>
                <a:spcPct val="100000"/>
              </a:lnSpc>
              <a:buNone/>
              <a:tabLst>
                <a:tab pos="0" algn="l"/>
              </a:tabLst>
            </a:pPr>
            <a:r>
              <a:rPr lang="en-GB" sz="3000" b="0" strike="noStrike" spc="-1">
                <a:solidFill>
                  <a:schemeClr val="lt1"/>
                </a:solidFill>
                <a:latin typeface="Nunito"/>
                <a:ea typeface="Nunito"/>
              </a:rPr>
              <a:t>A comparison with advanced searching</a:t>
            </a:r>
            <a:endParaRPr lang="en-GB" sz="3000" b="0" strike="noStrike" spc="-1">
              <a:solidFill>
                <a:srgbClr val="000000"/>
              </a:solidFill>
              <a:latin typeface="Arial"/>
            </a:endParaRPr>
          </a:p>
        </p:txBody>
      </p:sp>
      <p:sp>
        <p:nvSpPr>
          <p:cNvPr id="251" name="PlaceHolder 2"/>
          <p:cNvSpPr>
            <a:spLocks noGrp="1"/>
          </p:cNvSpPr>
          <p:nvPr>
            <p:ph/>
          </p:nvPr>
        </p:nvSpPr>
        <p:spPr>
          <a:xfrm>
            <a:off x="736920" y="1103760"/>
            <a:ext cx="5098320" cy="1541520"/>
          </a:xfrm>
          <a:prstGeom prst="rect">
            <a:avLst/>
          </a:prstGeom>
          <a:noFill/>
          <a:ln w="0">
            <a:noFill/>
          </a:ln>
        </p:spPr>
        <p:txBody>
          <a:bodyPr lIns="91440" tIns="91440" rIns="91440" bIns="91440" anchor="t">
            <a:normAutofit/>
          </a:bodyPr>
          <a:lstStyle/>
          <a:p>
            <a:pPr indent="0">
              <a:lnSpc>
                <a:spcPct val="115000"/>
              </a:lnSpc>
              <a:spcAft>
                <a:spcPts val="1199"/>
              </a:spcAft>
              <a:buNone/>
              <a:tabLst>
                <a:tab pos="0" algn="l"/>
              </a:tabLst>
            </a:pPr>
            <a:r>
              <a:rPr lang="en-GB" sz="1300" b="0" strike="noStrike" spc="-1" dirty="0">
                <a:solidFill>
                  <a:schemeClr val="dk2"/>
                </a:solidFill>
                <a:latin typeface="Calibri"/>
                <a:ea typeface="Calibri"/>
              </a:rPr>
              <a:t>In the Ethnobotany workbook, students are asked to explore how different societies use a particular plants (given 9 choices) for medicine for a variety of conditions. They are shown how to do an advanced search, where they can select OCM subjects and add their preferred keywords. They then are asked to present a table of medicinal uses and </a:t>
            </a:r>
            <a:r>
              <a:rPr lang="en-GB" sz="1300" b="0" strike="noStrike" spc="-1" dirty="0" err="1">
                <a:solidFill>
                  <a:schemeClr val="dk2"/>
                </a:solidFill>
                <a:latin typeface="Calibri"/>
                <a:ea typeface="Calibri"/>
              </a:rPr>
              <a:t>analyze</a:t>
            </a:r>
            <a:r>
              <a:rPr lang="en-GB" sz="1300" b="0" strike="noStrike" spc="-1" dirty="0">
                <a:solidFill>
                  <a:schemeClr val="dk2"/>
                </a:solidFill>
                <a:latin typeface="Calibri"/>
                <a:ea typeface="Calibri"/>
              </a:rPr>
              <a:t> their findings.</a:t>
            </a:r>
            <a:endParaRPr lang="en-GB" sz="1300" b="0" strike="noStrike" spc="-1" dirty="0">
              <a:solidFill>
                <a:srgbClr val="000000"/>
              </a:solidFill>
              <a:latin typeface="Arial"/>
            </a:endParaRPr>
          </a:p>
        </p:txBody>
      </p:sp>
      <p:pic>
        <p:nvPicPr>
          <p:cNvPr id="252" name="Google Shape;276;p23"/>
          <p:cNvPicPr/>
          <p:nvPr/>
        </p:nvPicPr>
        <p:blipFill>
          <a:blip r:embed="rId3"/>
          <a:stretch/>
        </p:blipFill>
        <p:spPr>
          <a:xfrm>
            <a:off x="5977800" y="1144800"/>
            <a:ext cx="2346480" cy="1214640"/>
          </a:xfrm>
          <a:prstGeom prst="rect">
            <a:avLst/>
          </a:prstGeom>
          <a:ln w="0">
            <a:noFill/>
          </a:ln>
        </p:spPr>
      </p:pic>
      <p:pic>
        <p:nvPicPr>
          <p:cNvPr id="253" name="Google Shape;277;p23"/>
          <p:cNvPicPr/>
          <p:nvPr/>
        </p:nvPicPr>
        <p:blipFill>
          <a:blip r:embed="rId4"/>
          <a:stretch/>
        </p:blipFill>
        <p:spPr>
          <a:xfrm>
            <a:off x="1489680" y="2571840"/>
            <a:ext cx="3691080" cy="2073600"/>
          </a:xfrm>
          <a:prstGeom prst="rect">
            <a:avLst/>
          </a:prstGeom>
          <a:ln w="0">
            <a:noFill/>
          </a:ln>
        </p:spPr>
      </p:pic>
      <p:pic>
        <p:nvPicPr>
          <p:cNvPr id="254" name="Google Shape;278;p23"/>
          <p:cNvPicPr/>
          <p:nvPr/>
        </p:nvPicPr>
        <p:blipFill>
          <a:blip r:embed="rId5">
            <a:alphaModFix amt="90000"/>
          </a:blip>
          <a:stretch/>
        </p:blipFill>
        <p:spPr>
          <a:xfrm>
            <a:off x="8320320" y="232200"/>
            <a:ext cx="574560" cy="705240"/>
          </a:xfrm>
          <a:prstGeom prst="rect">
            <a:avLst/>
          </a:prstGeom>
          <a:ln w="0">
            <a:noFill/>
          </a:ln>
        </p:spPr>
      </p:pic>
      <p:pic>
        <p:nvPicPr>
          <p:cNvPr id="255" name="Google Shape;279;p23"/>
          <p:cNvPicPr/>
          <p:nvPr/>
        </p:nvPicPr>
        <p:blipFill>
          <a:blip r:embed="rId6"/>
          <a:stretch/>
        </p:blipFill>
        <p:spPr>
          <a:xfrm>
            <a:off x="5973480" y="2716560"/>
            <a:ext cx="2346480" cy="131904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PlaceHolder 1"/>
          <p:cNvSpPr>
            <a:spLocks noGrp="1"/>
          </p:cNvSpPr>
          <p:nvPr>
            <p:ph type="title"/>
          </p:nvPr>
        </p:nvSpPr>
        <p:spPr>
          <a:xfrm>
            <a:off x="1255680" y="232200"/>
            <a:ext cx="7038720" cy="954360"/>
          </a:xfrm>
          <a:prstGeom prst="rect">
            <a:avLst/>
          </a:prstGeom>
          <a:noFill/>
          <a:ln w="0">
            <a:noFill/>
          </a:ln>
        </p:spPr>
        <p:txBody>
          <a:bodyPr lIns="91440" tIns="91440" rIns="91440" bIns="91440" anchor="t">
            <a:noAutofit/>
          </a:bodyPr>
          <a:lstStyle/>
          <a:p>
            <a:pPr indent="0">
              <a:lnSpc>
                <a:spcPct val="100000"/>
              </a:lnSpc>
              <a:buNone/>
              <a:tabLst>
                <a:tab pos="0" algn="l"/>
              </a:tabLst>
            </a:pPr>
            <a:r>
              <a:rPr lang="en-GB" sz="2000" b="0" strike="noStrike" spc="-1" dirty="0">
                <a:solidFill>
                  <a:schemeClr val="lt1"/>
                </a:solidFill>
                <a:latin typeface="Nunito"/>
                <a:ea typeface="Nunito"/>
              </a:rPr>
              <a:t>Other open-access resources we have developed aim to enrich training of cross-cultural methods using anthropological data</a:t>
            </a:r>
            <a:endParaRPr lang="en-GB" sz="2000" b="0" strike="noStrike" spc="-1" dirty="0">
              <a:solidFill>
                <a:srgbClr val="000000"/>
              </a:solidFill>
              <a:latin typeface="Arial"/>
            </a:endParaRPr>
          </a:p>
          <a:p>
            <a:pPr marL="457200" indent="0">
              <a:lnSpc>
                <a:spcPct val="100000"/>
              </a:lnSpc>
              <a:buNone/>
              <a:tabLst>
                <a:tab pos="0" algn="l"/>
              </a:tabLst>
            </a:pPr>
            <a:endParaRPr lang="en-GB" sz="2200" b="0" strike="noStrike" spc="-1" dirty="0">
              <a:solidFill>
                <a:srgbClr val="000000"/>
              </a:solidFill>
              <a:latin typeface="Arial"/>
            </a:endParaRPr>
          </a:p>
        </p:txBody>
      </p:sp>
      <p:sp>
        <p:nvSpPr>
          <p:cNvPr id="257" name="Google Shape;285;p24"/>
          <p:cNvSpPr/>
          <p:nvPr/>
        </p:nvSpPr>
        <p:spPr>
          <a:xfrm>
            <a:off x="956880" y="1836000"/>
            <a:ext cx="5598000" cy="38448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pPr>
              <a:lnSpc>
                <a:spcPct val="100000"/>
              </a:lnSpc>
              <a:tabLst>
                <a:tab pos="0" algn="l"/>
              </a:tabLst>
            </a:pPr>
            <a:endParaRPr lang="en-GB" sz="1300" b="0" strike="noStrike" spc="-1">
              <a:solidFill>
                <a:schemeClr val="dk2"/>
              </a:solidFill>
              <a:latin typeface="Calibri"/>
              <a:ea typeface="Calibri"/>
            </a:endParaRPr>
          </a:p>
        </p:txBody>
      </p:sp>
      <p:sp>
        <p:nvSpPr>
          <p:cNvPr id="258" name="Google Shape;286;p24"/>
          <p:cNvSpPr/>
          <p:nvPr/>
        </p:nvSpPr>
        <p:spPr>
          <a:xfrm>
            <a:off x="466200" y="1531440"/>
            <a:ext cx="6479280" cy="304812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noAutofit/>
          </a:bodyPr>
          <a:lstStyle/>
          <a:p>
            <a:pPr marL="431640" indent="-285840">
              <a:lnSpc>
                <a:spcPct val="100000"/>
              </a:lnSpc>
              <a:buClr>
                <a:srgbClr val="233A44"/>
              </a:buClr>
              <a:buFont typeface="Arial"/>
              <a:buChar char="•"/>
            </a:pPr>
            <a:r>
              <a:rPr lang="en-GB" sz="1300" b="0" strike="noStrike" spc="-1" dirty="0">
                <a:solidFill>
                  <a:schemeClr val="dk2"/>
                </a:solidFill>
                <a:latin typeface="Calibri"/>
                <a:ea typeface="Calibri"/>
              </a:rPr>
              <a:t>A visual 8-chapter introduction to the fundamentals of cross-cultural research</a:t>
            </a:r>
            <a:endParaRPr lang="en-GB" sz="1300" b="0" strike="noStrike" spc="-1" dirty="0">
              <a:solidFill>
                <a:srgbClr val="FFFFFF"/>
              </a:solidFill>
              <a:latin typeface="Arial"/>
            </a:endParaRPr>
          </a:p>
          <a:p>
            <a:pPr marL="457200">
              <a:lnSpc>
                <a:spcPct val="100000"/>
              </a:lnSpc>
              <a:tabLst>
                <a:tab pos="0" algn="l"/>
              </a:tabLst>
            </a:pPr>
            <a:endParaRPr lang="en-GB" sz="1300" b="0" strike="noStrike" spc="-1" dirty="0">
              <a:solidFill>
                <a:srgbClr val="FFFFFF"/>
              </a:solidFill>
              <a:latin typeface="Arial"/>
            </a:endParaRPr>
          </a:p>
          <a:p>
            <a:pPr>
              <a:lnSpc>
                <a:spcPct val="100000"/>
              </a:lnSpc>
              <a:tabLst>
                <a:tab pos="0" algn="l"/>
              </a:tabLst>
            </a:pPr>
            <a:endParaRPr lang="en-GB" sz="1300" b="0" strike="noStrike" spc="-1" dirty="0">
              <a:solidFill>
                <a:srgbClr val="FFFFFF"/>
              </a:solidFill>
              <a:latin typeface="Arial"/>
            </a:endParaRPr>
          </a:p>
          <a:p>
            <a:pPr marL="431640" indent="-285840">
              <a:lnSpc>
                <a:spcPct val="100000"/>
              </a:lnSpc>
              <a:buClr>
                <a:srgbClr val="233A44"/>
              </a:buClr>
              <a:buFont typeface="Arial"/>
              <a:buChar char="•"/>
              <a:tabLst>
                <a:tab pos="0" algn="l"/>
              </a:tabLst>
            </a:pPr>
            <a:r>
              <a:rPr lang="en-GB" sz="1300" b="0" strike="noStrike" spc="-1" dirty="0">
                <a:solidFill>
                  <a:schemeClr val="dk2"/>
                </a:solidFill>
                <a:latin typeface="Calibri"/>
                <a:ea typeface="Calibri"/>
              </a:rPr>
              <a:t>Explaining Human Culture: a searchable summary of  results of over 1200 cross-cultural studies with 12 broad topical overviews</a:t>
            </a:r>
            <a:endParaRPr lang="en-GB" sz="1300" b="0" strike="noStrike" spc="-1" dirty="0">
              <a:solidFill>
                <a:srgbClr val="FFFFFF"/>
              </a:solidFill>
              <a:latin typeface="Arial"/>
            </a:endParaRPr>
          </a:p>
          <a:p>
            <a:pPr>
              <a:lnSpc>
                <a:spcPct val="100000"/>
              </a:lnSpc>
              <a:tabLst>
                <a:tab pos="0" algn="l"/>
              </a:tabLst>
            </a:pPr>
            <a:endParaRPr lang="en-GB" sz="1300" b="0" strike="noStrike" spc="-1" dirty="0">
              <a:solidFill>
                <a:srgbClr val="FFFFFF"/>
              </a:solidFill>
              <a:latin typeface="Arial"/>
            </a:endParaRPr>
          </a:p>
          <a:p>
            <a:pPr>
              <a:lnSpc>
                <a:spcPct val="100000"/>
              </a:lnSpc>
              <a:tabLst>
                <a:tab pos="0" algn="l"/>
              </a:tabLst>
            </a:pPr>
            <a:endParaRPr lang="en-GB" sz="1300" b="0" strike="noStrike" spc="-1" dirty="0">
              <a:solidFill>
                <a:srgbClr val="FFFFFF"/>
              </a:solidFill>
              <a:latin typeface="Arial"/>
            </a:endParaRPr>
          </a:p>
          <a:p>
            <a:pPr marL="431640" indent="-285840">
              <a:lnSpc>
                <a:spcPct val="100000"/>
              </a:lnSpc>
              <a:buClr>
                <a:srgbClr val="233A44"/>
              </a:buClr>
              <a:buFont typeface="Arial"/>
              <a:buChar char="•"/>
              <a:tabLst>
                <a:tab pos="0" algn="l"/>
              </a:tabLst>
            </a:pPr>
            <a:r>
              <a:rPr lang="en-GB" sz="1300" b="0" strike="noStrike" spc="-1" dirty="0">
                <a:solidFill>
                  <a:schemeClr val="dk2"/>
                </a:solidFill>
                <a:latin typeface="Calibri"/>
                <a:ea typeface="Calibri"/>
              </a:rPr>
              <a:t>Coming this fall: A more advanced course based on NSF-supported Summer Institutes for Cross-Cultural Anthropological Research</a:t>
            </a:r>
            <a:endParaRPr lang="en-GB" sz="1300" b="0" strike="noStrike" spc="-1" dirty="0">
              <a:solidFill>
                <a:srgbClr val="FFFFFF"/>
              </a:solidFill>
              <a:latin typeface="Arial"/>
            </a:endParaRPr>
          </a:p>
          <a:p>
            <a:pPr>
              <a:lnSpc>
                <a:spcPct val="100000"/>
              </a:lnSpc>
              <a:tabLst>
                <a:tab pos="0" algn="l"/>
              </a:tabLst>
            </a:pPr>
            <a:endParaRPr lang="en-GB" sz="1300" b="0" strike="noStrike" spc="-1" dirty="0">
              <a:solidFill>
                <a:srgbClr val="FFFFFF"/>
              </a:solidFill>
              <a:latin typeface="Arial"/>
            </a:endParaRPr>
          </a:p>
          <a:p>
            <a:pPr marL="431640" indent="-285840">
              <a:lnSpc>
                <a:spcPct val="100000"/>
              </a:lnSpc>
              <a:buClr>
                <a:srgbClr val="233A44"/>
              </a:buClr>
              <a:buFont typeface="Arial"/>
              <a:buChar char="•"/>
              <a:tabLst>
                <a:tab pos="0" algn="l"/>
              </a:tabLst>
            </a:pPr>
            <a:r>
              <a:rPr lang="en-GB" sz="1300" b="0" strike="noStrike" spc="-1" dirty="0">
                <a:solidFill>
                  <a:schemeClr val="dk2"/>
                </a:solidFill>
                <a:latin typeface="Calibri"/>
                <a:ea typeface="Calibri"/>
              </a:rPr>
              <a:t>Coming this fall: A resource called </a:t>
            </a:r>
            <a:r>
              <a:rPr lang="en-GB" sz="1300" b="1" i="1" strike="noStrike" spc="-1" dirty="0" err="1">
                <a:solidFill>
                  <a:schemeClr val="dk2"/>
                </a:solidFill>
                <a:latin typeface="Calibri"/>
                <a:ea typeface="Calibri"/>
              </a:rPr>
              <a:t>ethnoLab</a:t>
            </a:r>
            <a:r>
              <a:rPr lang="en-GB" sz="1300" b="0" strike="noStrike" spc="-1" dirty="0">
                <a:solidFill>
                  <a:schemeClr val="dk2"/>
                </a:solidFill>
                <a:latin typeface="Calibri"/>
                <a:ea typeface="Calibri"/>
              </a:rPr>
              <a:t> based on analysis of the entire HRAF corpus using natural language processing.  The results will help researchers find appropriate information, and identify larger patterns in ethnographic data, and in ethnographic writing.</a:t>
            </a:r>
            <a:endParaRPr lang="en-GB" sz="1300" b="0" strike="noStrike" spc="-1" dirty="0">
              <a:solidFill>
                <a:srgbClr val="FFFFFF"/>
              </a:solidFill>
              <a:latin typeface="Arial"/>
            </a:endParaRPr>
          </a:p>
        </p:txBody>
      </p:sp>
      <p:pic>
        <p:nvPicPr>
          <p:cNvPr id="259" name="Google Shape;287;p24"/>
          <p:cNvPicPr/>
          <p:nvPr/>
        </p:nvPicPr>
        <p:blipFill>
          <a:blip r:embed="rId3"/>
          <a:stretch/>
        </p:blipFill>
        <p:spPr>
          <a:xfrm>
            <a:off x="6399000" y="1378800"/>
            <a:ext cx="2501640" cy="590040"/>
          </a:xfrm>
          <a:prstGeom prst="rect">
            <a:avLst/>
          </a:prstGeom>
          <a:ln w="0">
            <a:noFill/>
          </a:ln>
        </p:spPr>
      </p:pic>
      <p:pic>
        <p:nvPicPr>
          <p:cNvPr id="260" name="Google Shape;288;p24"/>
          <p:cNvPicPr/>
          <p:nvPr/>
        </p:nvPicPr>
        <p:blipFill>
          <a:blip r:embed="rId4"/>
          <a:stretch/>
        </p:blipFill>
        <p:spPr>
          <a:xfrm>
            <a:off x="6393240" y="2129760"/>
            <a:ext cx="2501640" cy="590040"/>
          </a:xfrm>
          <a:prstGeom prst="rect">
            <a:avLst/>
          </a:prstGeom>
          <a:ln w="0">
            <a:noFill/>
          </a:ln>
        </p:spPr>
      </p:pic>
      <p:pic>
        <p:nvPicPr>
          <p:cNvPr id="261" name="Google Shape;289;p24"/>
          <p:cNvPicPr/>
          <p:nvPr/>
        </p:nvPicPr>
        <p:blipFill>
          <a:blip r:embed="rId5">
            <a:alphaModFix amt="90000"/>
          </a:blip>
          <a:stretch/>
        </p:blipFill>
        <p:spPr>
          <a:xfrm>
            <a:off x="8320320" y="232200"/>
            <a:ext cx="574560" cy="705240"/>
          </a:xfrm>
          <a:prstGeom prst="rect">
            <a:avLst/>
          </a:prstGeom>
          <a:ln w="0">
            <a:noFill/>
          </a:ln>
        </p:spPr>
      </p:pic>
      <p:pic>
        <p:nvPicPr>
          <p:cNvPr id="262" name="Google Shape;290;p24" descr="A square with green background and white lettering containing the exact words &quot;Advanced Cross-Cultural Research&quot;  spelling Cross-Cultural correctly"/>
          <p:cNvPicPr/>
          <p:nvPr/>
        </p:nvPicPr>
        <p:blipFill>
          <a:blip r:embed="rId6"/>
          <a:stretch/>
        </p:blipFill>
        <p:spPr>
          <a:xfrm>
            <a:off x="7155720" y="2819160"/>
            <a:ext cx="1739160" cy="954360"/>
          </a:xfrm>
          <a:prstGeom prst="rect">
            <a:avLst/>
          </a:prstGeom>
          <a:ln w="0">
            <a:noFill/>
          </a:ln>
        </p:spPr>
      </p:pic>
      <p:pic>
        <p:nvPicPr>
          <p:cNvPr id="263" name="Google Shape;291;p24" descr="A world globe with violet background and white lettering containing literally &quot;ethnoLab"/>
          <p:cNvPicPr/>
          <p:nvPr/>
        </p:nvPicPr>
        <p:blipFill>
          <a:blip r:embed="rId7"/>
          <a:stretch/>
        </p:blipFill>
        <p:spPr>
          <a:xfrm>
            <a:off x="7155720" y="3872520"/>
            <a:ext cx="1139040" cy="95436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5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25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2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258">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PlaceHolder 1"/>
          <p:cNvSpPr>
            <a:spLocks noGrp="1"/>
          </p:cNvSpPr>
          <p:nvPr>
            <p:ph type="title"/>
          </p:nvPr>
        </p:nvSpPr>
        <p:spPr>
          <a:xfrm>
            <a:off x="819000" y="665640"/>
            <a:ext cx="7505280" cy="954360"/>
          </a:xfrm>
          <a:prstGeom prst="rect">
            <a:avLst/>
          </a:prstGeom>
          <a:noFill/>
          <a:ln w="12600">
            <a:noFill/>
          </a:ln>
        </p:spPr>
        <p:txBody>
          <a:bodyPr lIns="91440" tIns="91440" rIns="91440" bIns="91440" anchor="t">
            <a:noAutofit/>
          </a:bodyPr>
          <a:lstStyle/>
          <a:p>
            <a:pPr indent="0" defTabSz="914400">
              <a:lnSpc>
                <a:spcPct val="100000"/>
              </a:lnSpc>
              <a:buNone/>
              <a:tabLst>
                <a:tab pos="0" algn="l"/>
              </a:tabLst>
            </a:pPr>
            <a:r>
              <a:rPr lang="en-GB" sz="3000" b="0" i="1" strike="noStrike" spc="-1">
                <a:solidFill>
                  <a:srgbClr val="AF7B51"/>
                </a:solidFill>
                <a:latin typeface="Nunito"/>
                <a:ea typeface="Nunito"/>
              </a:rPr>
              <a:t>ethnoLab</a:t>
            </a:r>
            <a:r>
              <a:rPr lang="en-GB" sz="3000" b="0" strike="noStrike" spc="-1">
                <a:solidFill>
                  <a:srgbClr val="AF7B51"/>
                </a:solidFill>
                <a:latin typeface="Nunito"/>
                <a:ea typeface="Nunito"/>
              </a:rPr>
              <a:t>: Introduction</a:t>
            </a:r>
            <a:endParaRPr lang="en-GB" sz="3000" b="0" strike="noStrike" spc="-1">
              <a:solidFill>
                <a:srgbClr val="000000"/>
              </a:solidFill>
              <a:latin typeface="Arial"/>
            </a:endParaRPr>
          </a:p>
        </p:txBody>
      </p:sp>
      <p:sp>
        <p:nvSpPr>
          <p:cNvPr id="265" name="PlaceHolder 2"/>
          <p:cNvSpPr>
            <a:spLocks noGrp="1"/>
          </p:cNvSpPr>
          <p:nvPr>
            <p:ph/>
          </p:nvPr>
        </p:nvSpPr>
        <p:spPr>
          <a:xfrm>
            <a:off x="819000" y="1332360"/>
            <a:ext cx="7505280" cy="3347640"/>
          </a:xfrm>
          <a:prstGeom prst="rect">
            <a:avLst/>
          </a:prstGeom>
          <a:noFill/>
          <a:ln w="12600">
            <a:noFill/>
          </a:ln>
        </p:spPr>
        <p:txBody>
          <a:bodyPr lIns="91440" tIns="91440" rIns="91440" bIns="91440" anchor="t">
            <a:noAutofit/>
          </a:bodyPr>
          <a:lstStyle/>
          <a:p>
            <a:pPr marL="205920" indent="-148680" defTabSz="411480">
              <a:lnSpc>
                <a:spcPct val="115000"/>
              </a:lnSpc>
              <a:buClr>
                <a:srgbClr val="233A44"/>
              </a:buClr>
              <a:buFont typeface="Calibri"/>
              <a:buChar char="●"/>
            </a:pPr>
            <a:r>
              <a:rPr lang="en-GB" sz="1660" b="0" strike="noStrike" spc="-1">
                <a:solidFill>
                  <a:srgbClr val="AF7B51"/>
                </a:solidFill>
                <a:latin typeface="Calibri"/>
                <a:ea typeface="Calibri"/>
              </a:rPr>
              <a:t>eHRAF is a corpus of nearly 8000 trusted ethnographic sources covering 365 cultures; human indexed</a:t>
            </a:r>
            <a:endParaRPr lang="en-GB" sz="1660" b="0" strike="noStrike" spc="-1">
              <a:solidFill>
                <a:srgbClr val="000000"/>
              </a:solidFill>
              <a:latin typeface="Arial"/>
            </a:endParaRPr>
          </a:p>
          <a:p>
            <a:pPr marL="205920" indent="-148680" defTabSz="411480">
              <a:lnSpc>
                <a:spcPct val="115000"/>
              </a:lnSpc>
              <a:buClr>
                <a:srgbClr val="233A44"/>
              </a:buClr>
              <a:buFont typeface="Calibri"/>
              <a:buChar char="●"/>
            </a:pPr>
            <a:r>
              <a:rPr lang="en-GB" sz="1660" b="0" i="1" strike="noStrike" spc="-1">
                <a:solidFill>
                  <a:srgbClr val="AF7B51"/>
                </a:solidFill>
                <a:latin typeface="Calibri"/>
                <a:ea typeface="Calibri"/>
              </a:rPr>
              <a:t>ethnoLab</a:t>
            </a:r>
            <a:r>
              <a:rPr lang="en-GB" sz="1660" b="0" strike="noStrike" spc="-1">
                <a:solidFill>
                  <a:srgbClr val="AF7B51"/>
                </a:solidFill>
                <a:latin typeface="Calibri"/>
                <a:ea typeface="Calibri"/>
              </a:rPr>
              <a:t> expands eHRAF with tools for improving search and analysis of search results</a:t>
            </a:r>
            <a:endParaRPr lang="en-GB" sz="1660" b="0" strike="noStrike" spc="-1">
              <a:solidFill>
                <a:srgbClr val="000000"/>
              </a:solidFill>
              <a:latin typeface="Arial"/>
            </a:endParaRPr>
          </a:p>
          <a:p>
            <a:pPr marL="205920" indent="-148680" defTabSz="411480">
              <a:lnSpc>
                <a:spcPct val="115000"/>
              </a:lnSpc>
              <a:buClr>
                <a:srgbClr val="233A44"/>
              </a:buClr>
              <a:buFont typeface="Calibri"/>
              <a:buChar char="●"/>
            </a:pPr>
            <a:r>
              <a:rPr lang="en-GB" sz="1660" b="0" strike="noStrike" spc="-1">
                <a:solidFill>
                  <a:srgbClr val="AF7B51"/>
                </a:solidFill>
                <a:latin typeface="Calibri"/>
                <a:ea typeface="Calibri"/>
              </a:rPr>
              <a:t>We have used natural language processing (NLP) and machine learning (ML) to help users draw connections between concepts across eHRAF paragraphs, regions, cultures</a:t>
            </a:r>
            <a:endParaRPr lang="en-GB" sz="1660" b="0" strike="noStrike" spc="-1">
              <a:solidFill>
                <a:srgbClr val="000000"/>
              </a:solidFill>
              <a:latin typeface="Arial"/>
            </a:endParaRPr>
          </a:p>
          <a:p>
            <a:pPr marL="205920" indent="-148680" defTabSz="411480">
              <a:lnSpc>
                <a:spcPct val="115000"/>
              </a:lnSpc>
              <a:buClr>
                <a:srgbClr val="233A44"/>
              </a:buClr>
              <a:buFont typeface="Calibri"/>
              <a:buChar char="●"/>
            </a:pPr>
            <a:r>
              <a:rPr lang="en-GB" sz="1660" b="0" i="1" strike="noStrike" spc="-1">
                <a:solidFill>
                  <a:srgbClr val="AF7B51"/>
                </a:solidFill>
                <a:latin typeface="Calibri"/>
                <a:ea typeface="Calibri"/>
              </a:rPr>
              <a:t>ethnoLab</a:t>
            </a:r>
            <a:r>
              <a:rPr lang="en-GB" sz="1660" b="0" strike="noStrike" spc="-1">
                <a:solidFill>
                  <a:srgbClr val="AF7B51"/>
                </a:solidFill>
                <a:latin typeface="Calibri"/>
                <a:ea typeface="Calibri"/>
              </a:rPr>
              <a:t> can help you explore useful search terms for eHRAF, and provide additional outcomes for the results of a search beyond simply reading these</a:t>
            </a:r>
            <a:endParaRPr lang="en-GB" sz="1660" b="0" strike="noStrike" spc="-1">
              <a:solidFill>
                <a:srgbClr val="000000"/>
              </a:solidFill>
              <a:latin typeface="Arial"/>
            </a:endParaRPr>
          </a:p>
          <a:p>
            <a:pPr marL="205920" indent="-148680" defTabSz="411480">
              <a:lnSpc>
                <a:spcPct val="115000"/>
              </a:lnSpc>
              <a:buClr>
                <a:srgbClr val="233A44"/>
              </a:buClr>
              <a:buFont typeface="Calibri"/>
              <a:buChar char="●"/>
            </a:pPr>
            <a:r>
              <a:rPr lang="en-GB" sz="1660" b="0" strike="noStrike" spc="-1">
                <a:solidFill>
                  <a:srgbClr val="AF7B51"/>
                </a:solidFill>
                <a:latin typeface="Calibri"/>
                <a:ea typeface="Calibri"/>
              </a:rPr>
              <a:t>Demo: using NLP to enhance user-experience and paragraph retrieval when searching in eHRAF. Addresses large learning curve for classroom use case. </a:t>
            </a:r>
            <a:endParaRPr lang="en-GB" sz="1660" b="0" strike="noStrike" spc="-1">
              <a:solidFill>
                <a:srgbClr val="000000"/>
              </a:solidFill>
              <a:latin typeface="Arial"/>
            </a:endParaRPr>
          </a:p>
        </p:txBody>
      </p:sp>
      <p:pic>
        <p:nvPicPr>
          <p:cNvPr id="266" name="Google Shape;305;p 1" descr="Google Shape;305;p26"/>
          <p:cNvPicPr/>
          <p:nvPr/>
        </p:nvPicPr>
        <p:blipFill>
          <a:blip r:embed="rId3">
            <a:alphaModFix amt="90000"/>
          </a:blip>
          <a:stretch/>
        </p:blipFill>
        <p:spPr>
          <a:xfrm>
            <a:off x="8320320" y="232200"/>
            <a:ext cx="574560" cy="705240"/>
          </a:xfrm>
          <a:prstGeom prst="rect">
            <a:avLst/>
          </a:prstGeom>
          <a:ln w="12600">
            <a:noFill/>
          </a:ln>
        </p:spPr>
      </p:pic>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0.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2.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3.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4.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5.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6.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2.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6.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7.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8.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9.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20F3F959F7B54FA7FCE30722B1B6F8" ma:contentTypeVersion="10" ma:contentTypeDescription="Create a new document." ma:contentTypeScope="" ma:versionID="b758543a6f210bc50ff28afd3c17ebd4">
  <xsd:schema xmlns:xsd="http://www.w3.org/2001/XMLSchema" xmlns:xs="http://www.w3.org/2001/XMLSchema" xmlns:p="http://schemas.microsoft.com/office/2006/metadata/properties" xmlns:ns3="4124543b-e07d-400f-a499-8fba9214acb0" xmlns:ns4="00322280-27d9-4892-9707-e858f27931da" targetNamespace="http://schemas.microsoft.com/office/2006/metadata/properties" ma:root="true" ma:fieldsID="12a48f749002a0561d13651ec21d27aa" ns3:_="" ns4:_="">
    <xsd:import namespace="4124543b-e07d-400f-a499-8fba9214acb0"/>
    <xsd:import namespace="00322280-27d9-4892-9707-e858f27931d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_activity"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24543b-e07d-400f-a499-8fba9214acb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322280-27d9-4892-9707-e858f27931d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00322280-27d9-4892-9707-e858f27931d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E83788-DFD8-403C-9500-B6564CD53E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24543b-e07d-400f-a499-8fba9214acb0"/>
    <ds:schemaRef ds:uri="00322280-27d9-4892-9707-e858f27931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33F6632-3F0E-4113-8058-C9B49ACE74B9}">
  <ds:schemaRefs>
    <ds:schemaRef ds:uri="http://schemas.microsoft.com/office/2006/documentManagement/types"/>
    <ds:schemaRef ds:uri="http://schemas.microsoft.com/office/2006/metadata/properties"/>
    <ds:schemaRef ds:uri="00322280-27d9-4892-9707-e858f27931da"/>
    <ds:schemaRef ds:uri="4124543b-e07d-400f-a499-8fba9214acb0"/>
    <ds:schemaRef ds:uri="http://www.w3.org/XML/1998/namespace"/>
    <ds:schemaRef ds:uri="http://purl.org/dc/elements/1.1/"/>
    <ds:schemaRef ds:uri="http://schemas.microsoft.com/office/infopath/2007/PartnerControls"/>
    <ds:schemaRef ds:uri="http://schemas.openxmlformats.org/package/2006/metadata/core-properties"/>
    <ds:schemaRef ds:uri="http://purl.org/dc/dcmitype/"/>
    <ds:schemaRef ds:uri="http://purl.org/dc/terms/"/>
  </ds:schemaRefs>
</ds:datastoreItem>
</file>

<file path=customXml/itemProps3.xml><?xml version="1.0" encoding="utf-8"?>
<ds:datastoreItem xmlns:ds="http://schemas.openxmlformats.org/officeDocument/2006/customXml" ds:itemID="{0B82F043-E185-4B28-ABE5-B6959CFA5B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189</TotalTime>
  <Words>2224</Words>
  <Application>Microsoft Office PowerPoint</Application>
  <PresentationFormat>On-screen Show (16:9)</PresentationFormat>
  <Paragraphs>117</Paragraphs>
  <Slides>12</Slides>
  <Notes>9</Notes>
  <HiddenSlides>0</HiddenSlides>
  <MMClips>0</MMClips>
  <ScaleCrop>false</ScaleCrop>
  <HeadingPairs>
    <vt:vector size="6" baseType="variant">
      <vt:variant>
        <vt:lpstr>Fonts Used</vt:lpstr>
      </vt:variant>
      <vt:variant>
        <vt:i4>9</vt:i4>
      </vt:variant>
      <vt:variant>
        <vt:lpstr>Theme</vt:lpstr>
      </vt:variant>
      <vt:variant>
        <vt:i4>15</vt:i4>
      </vt:variant>
      <vt:variant>
        <vt:lpstr>Slide Titles</vt:lpstr>
      </vt:variant>
      <vt:variant>
        <vt:i4>12</vt:i4>
      </vt:variant>
    </vt:vector>
  </HeadingPairs>
  <TitlesOfParts>
    <vt:vector size="36" baseType="lpstr">
      <vt:lpstr>Arial</vt:lpstr>
      <vt:lpstr>Calibri</vt:lpstr>
      <vt:lpstr>Lato</vt:lpstr>
      <vt:lpstr>Montserrat</vt:lpstr>
      <vt:lpstr>Nunito</vt:lpstr>
      <vt:lpstr>Roboto</vt:lpstr>
      <vt:lpstr>Symbol</vt:lpstr>
      <vt:lpstr>Times New Roman</vt:lpstr>
      <vt:lpstr>Wingdings</vt:lpstr>
      <vt:lpstr>Shift</vt:lpstr>
      <vt:lpstr>Shift</vt:lpstr>
      <vt:lpstr>Shift</vt:lpstr>
      <vt:lpstr>Shift</vt:lpstr>
      <vt:lpstr>Shift</vt:lpstr>
      <vt:lpstr>Shift</vt:lpstr>
      <vt:lpstr>Shift</vt:lpstr>
      <vt:lpstr>Shift</vt:lpstr>
      <vt:lpstr>Shift</vt:lpstr>
      <vt:lpstr>Shift</vt:lpstr>
      <vt:lpstr>Shift</vt:lpstr>
      <vt:lpstr>Shift</vt:lpstr>
      <vt:lpstr>Shift</vt:lpstr>
      <vt:lpstr>Shift</vt:lpstr>
      <vt:lpstr>Shift</vt:lpstr>
      <vt:lpstr>Teaching Anthropology Globally with HRAF Resources Francine Barone, Michael Fischer, Benjamin Kluga, Carol R. Ember and Matthew Longcore </vt:lpstr>
      <vt:lpstr>Overview</vt:lpstr>
      <vt:lpstr>Teaching dilemmas</vt:lpstr>
      <vt:lpstr>Teaching strategies &amp; eHRAF Workbooks</vt:lpstr>
      <vt:lpstr>Examples of exercises from eHRAF Archaeology</vt:lpstr>
      <vt:lpstr>Examples of pre-selected small-scale comparisons </vt:lpstr>
      <vt:lpstr>A comparison with advanced searching</vt:lpstr>
      <vt:lpstr>Other open-access resources we have developed aim to enrich training of cross-cultural methods using anthropological data </vt:lpstr>
      <vt:lpstr>ethnoLab: Introduction</vt:lpstr>
      <vt:lpstr>ethnoLab - Quick Demonstration</vt:lpstr>
      <vt:lpstr>Teaching Anthropology Globally with HRAF Resources Francine Barone, Michael Fischer, Benjamin Kluga, Carol R. Ember and Matthew Longcore </vt:lpstr>
      <vt:lpstr>ethnoLab: Why should anthropologists be interested in AI based tools?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Anthropology Globally with HRAF Resources Francine Barone, Michael Fischer, Benjamin Kluga, Carol R. Ember and Matthew Longcore</dc:title>
  <dc:subject/>
  <dc:creator>Carol Ember</dc:creator>
  <dc:description/>
  <cp:lastModifiedBy>Matthew Longcore</cp:lastModifiedBy>
  <cp:revision>10</cp:revision>
  <dcterms:modified xsi:type="dcterms:W3CDTF">2024-07-16T14:35:13Z</dcterms:modified>
  <dc:language>en-GB</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14</vt:i4>
  </property>
  <property fmtid="{D5CDD505-2E9C-101B-9397-08002B2CF9AE}" pid="3" name="PresentationFormat">
    <vt:lpwstr>On-screen Show (16:9)</vt:lpwstr>
  </property>
  <property fmtid="{D5CDD505-2E9C-101B-9397-08002B2CF9AE}" pid="4" name="Slides">
    <vt:i4>14</vt:i4>
  </property>
  <property fmtid="{D5CDD505-2E9C-101B-9397-08002B2CF9AE}" pid="5" name="ContentTypeId">
    <vt:lpwstr>0x0101003120F3F959F7B54FA7FCE30722B1B6F8</vt:lpwstr>
  </property>
</Properties>
</file>